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64" r:id="rId4"/>
    <p:sldId id="258" r:id="rId5"/>
    <p:sldId id="259" r:id="rId6"/>
    <p:sldId id="261" r:id="rId7"/>
    <p:sldId id="265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8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2F02ED-8156-4C5E-863C-FBC10E5A51D7}" type="doc">
      <dgm:prSet loTypeId="urn:microsoft.com/office/officeart/2005/8/layout/cycle1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6108883-C492-4BA9-8A87-4F02639E266F}">
      <dgm:prSet phldrT="[Text]"/>
      <dgm:spPr/>
      <dgm:t>
        <a:bodyPr/>
        <a:lstStyle/>
        <a:p>
          <a:r>
            <a:rPr lang="en-US" dirty="0" smtClean="0"/>
            <a:t>Strategic Planning</a:t>
          </a:r>
          <a:endParaRPr lang="en-US" dirty="0"/>
        </a:p>
      </dgm:t>
    </dgm:pt>
    <dgm:pt modelId="{44F5512F-B355-4A5F-9234-91988D7817B0}" type="parTrans" cxnId="{E03F0E0B-CDA4-401F-A5A3-3D04D638D79B}">
      <dgm:prSet/>
      <dgm:spPr/>
      <dgm:t>
        <a:bodyPr/>
        <a:lstStyle/>
        <a:p>
          <a:endParaRPr lang="en-US"/>
        </a:p>
      </dgm:t>
    </dgm:pt>
    <dgm:pt modelId="{FF98AE0B-DF23-422E-82B9-5454D39D2B90}" type="sibTrans" cxnId="{E03F0E0B-CDA4-401F-A5A3-3D04D638D79B}">
      <dgm:prSet/>
      <dgm:spPr/>
      <dgm:t>
        <a:bodyPr/>
        <a:lstStyle/>
        <a:p>
          <a:endParaRPr lang="en-US" dirty="0"/>
        </a:p>
      </dgm:t>
    </dgm:pt>
    <dgm:pt modelId="{409BD8AE-9E4E-4964-B671-D36377DE8847}">
      <dgm:prSet phldrT="[Text]"/>
      <dgm:spPr/>
      <dgm:t>
        <a:bodyPr/>
        <a:lstStyle/>
        <a:p>
          <a:r>
            <a:rPr lang="en-US" dirty="0" smtClean="0"/>
            <a:t>IRO </a:t>
          </a:r>
          <a:r>
            <a:rPr lang="en-US" dirty="0" err="1" smtClean="0"/>
            <a:t>Workplan</a:t>
          </a:r>
          <a:r>
            <a:rPr lang="en-US" dirty="0" smtClean="0"/>
            <a:t> </a:t>
          </a:r>
          <a:endParaRPr lang="en-US" dirty="0"/>
        </a:p>
      </dgm:t>
    </dgm:pt>
    <dgm:pt modelId="{0C0059F3-DE7B-4FC9-9BAE-B4B598FCC1E6}" type="parTrans" cxnId="{41AD109D-5238-4892-A6F4-12D853388562}">
      <dgm:prSet/>
      <dgm:spPr/>
      <dgm:t>
        <a:bodyPr/>
        <a:lstStyle/>
        <a:p>
          <a:endParaRPr lang="en-US"/>
        </a:p>
      </dgm:t>
    </dgm:pt>
    <dgm:pt modelId="{4F830EBA-5B60-4BE9-8A6F-EBCD42A689BC}" type="sibTrans" cxnId="{41AD109D-5238-4892-A6F4-12D853388562}">
      <dgm:prSet/>
      <dgm:spPr/>
      <dgm:t>
        <a:bodyPr/>
        <a:lstStyle/>
        <a:p>
          <a:endParaRPr lang="en-US"/>
        </a:p>
      </dgm:t>
    </dgm:pt>
    <dgm:pt modelId="{36976E30-3FBC-4BA5-828D-F51E8CE686C6}">
      <dgm:prSet phldrT="[Text]"/>
      <dgm:spPr/>
      <dgm:t>
        <a:bodyPr/>
        <a:lstStyle/>
        <a:p>
          <a:r>
            <a:rPr lang="en-US" dirty="0" smtClean="0"/>
            <a:t>Faculty Activities</a:t>
          </a:r>
          <a:endParaRPr lang="en-US" dirty="0"/>
        </a:p>
      </dgm:t>
    </dgm:pt>
    <dgm:pt modelId="{7D6C190B-6527-4620-BA6E-3CD4C23FA72E}" type="parTrans" cxnId="{CF3C251D-323E-4960-9D38-3D6761F600EE}">
      <dgm:prSet/>
      <dgm:spPr/>
      <dgm:t>
        <a:bodyPr/>
        <a:lstStyle/>
        <a:p>
          <a:endParaRPr lang="en-US"/>
        </a:p>
      </dgm:t>
    </dgm:pt>
    <dgm:pt modelId="{C60FF742-5490-4C0E-A7A4-38BA8F58D0A7}" type="sibTrans" cxnId="{CF3C251D-323E-4960-9D38-3D6761F600EE}">
      <dgm:prSet/>
      <dgm:spPr/>
      <dgm:t>
        <a:bodyPr/>
        <a:lstStyle/>
        <a:p>
          <a:endParaRPr lang="en-US"/>
        </a:p>
      </dgm:t>
    </dgm:pt>
    <dgm:pt modelId="{B7095204-D649-48D5-B008-2A1659E18E7B}">
      <dgm:prSet phldrT="[Text]"/>
      <dgm:spPr/>
      <dgm:t>
        <a:bodyPr/>
        <a:lstStyle/>
        <a:p>
          <a:r>
            <a:rPr lang="en-US" dirty="0" smtClean="0"/>
            <a:t>Outcomes Evaluation</a:t>
          </a:r>
          <a:endParaRPr lang="en-US" dirty="0"/>
        </a:p>
      </dgm:t>
    </dgm:pt>
    <dgm:pt modelId="{62CBD74F-8E06-47DF-B7AA-3C3BE7F9337C}" type="parTrans" cxnId="{E50A5AEA-40DA-4A50-B983-A0979058E4F0}">
      <dgm:prSet/>
      <dgm:spPr/>
      <dgm:t>
        <a:bodyPr/>
        <a:lstStyle/>
        <a:p>
          <a:endParaRPr lang="en-US"/>
        </a:p>
      </dgm:t>
    </dgm:pt>
    <dgm:pt modelId="{C14999C4-47CD-41D1-81FB-883123796698}" type="sibTrans" cxnId="{E50A5AEA-40DA-4A50-B983-A0979058E4F0}">
      <dgm:prSet/>
      <dgm:spPr/>
      <dgm:t>
        <a:bodyPr/>
        <a:lstStyle/>
        <a:p>
          <a:endParaRPr lang="en-US"/>
        </a:p>
      </dgm:t>
    </dgm:pt>
    <dgm:pt modelId="{BD5597B7-DD2A-44D0-A4E4-69392C407172}">
      <dgm:prSet phldrT="[Text]"/>
      <dgm:spPr/>
      <dgm:t>
        <a:bodyPr/>
        <a:lstStyle/>
        <a:p>
          <a:r>
            <a:rPr lang="en-US" dirty="0" smtClean="0"/>
            <a:t>Defining Vision</a:t>
          </a:r>
          <a:endParaRPr lang="en-US" dirty="0"/>
        </a:p>
      </dgm:t>
    </dgm:pt>
    <dgm:pt modelId="{2FB5CD99-9D88-487C-80F5-DB014BA7C1E8}" type="parTrans" cxnId="{D3868E83-287E-4CC1-8CD2-5ACB005BF1DF}">
      <dgm:prSet/>
      <dgm:spPr/>
      <dgm:t>
        <a:bodyPr/>
        <a:lstStyle/>
        <a:p>
          <a:endParaRPr lang="en-US"/>
        </a:p>
      </dgm:t>
    </dgm:pt>
    <dgm:pt modelId="{E54D2107-3E31-4BA7-BECB-64C44CC84C7F}" type="sibTrans" cxnId="{D3868E83-287E-4CC1-8CD2-5ACB005BF1DF}">
      <dgm:prSet/>
      <dgm:spPr/>
      <dgm:t>
        <a:bodyPr/>
        <a:lstStyle/>
        <a:p>
          <a:endParaRPr lang="en-US"/>
        </a:p>
      </dgm:t>
    </dgm:pt>
    <dgm:pt modelId="{2395EAB2-8E93-4C3E-B971-8F87807C06CB}" type="pres">
      <dgm:prSet presAssocID="{5E2F02ED-8156-4C5E-863C-FBC10E5A51D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774B648-937D-44FF-8BE5-0E6CAB81F4D0}" type="pres">
      <dgm:prSet presAssocID="{06108883-C492-4BA9-8A87-4F02639E266F}" presName="dummy" presStyleCnt="0"/>
      <dgm:spPr/>
    </dgm:pt>
    <dgm:pt modelId="{D4D47FFC-DB76-4B48-AD79-A3F5151D55B5}" type="pres">
      <dgm:prSet presAssocID="{06108883-C492-4BA9-8A87-4F02639E266F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BD991E-47F0-4C2C-85E9-77152397799D}" type="pres">
      <dgm:prSet presAssocID="{FF98AE0B-DF23-422E-82B9-5454D39D2B90}" presName="sibTrans" presStyleLbl="node1" presStyleIdx="0" presStyleCnt="5"/>
      <dgm:spPr/>
      <dgm:t>
        <a:bodyPr/>
        <a:lstStyle/>
        <a:p>
          <a:endParaRPr lang="en-US"/>
        </a:p>
      </dgm:t>
    </dgm:pt>
    <dgm:pt modelId="{D26E642A-ED6D-4146-B0C0-8162457F37F3}" type="pres">
      <dgm:prSet presAssocID="{409BD8AE-9E4E-4964-B671-D36377DE8847}" presName="dummy" presStyleCnt="0"/>
      <dgm:spPr/>
    </dgm:pt>
    <dgm:pt modelId="{6DB843D2-1616-4B85-9C30-360D4AD4E8F1}" type="pres">
      <dgm:prSet presAssocID="{409BD8AE-9E4E-4964-B671-D36377DE8847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873146-636B-435D-BC6C-D5BB2E515434}" type="pres">
      <dgm:prSet presAssocID="{4F830EBA-5B60-4BE9-8A6F-EBCD42A689BC}" presName="sibTrans" presStyleLbl="node1" presStyleIdx="1" presStyleCnt="5"/>
      <dgm:spPr/>
      <dgm:t>
        <a:bodyPr/>
        <a:lstStyle/>
        <a:p>
          <a:endParaRPr lang="en-US"/>
        </a:p>
      </dgm:t>
    </dgm:pt>
    <dgm:pt modelId="{1433AD97-F62E-4F6D-B175-98BD5EF9AB9E}" type="pres">
      <dgm:prSet presAssocID="{36976E30-3FBC-4BA5-828D-F51E8CE686C6}" presName="dummy" presStyleCnt="0"/>
      <dgm:spPr/>
    </dgm:pt>
    <dgm:pt modelId="{CA31EF27-6545-4C4D-BB18-C5D2D43F9510}" type="pres">
      <dgm:prSet presAssocID="{36976E30-3FBC-4BA5-828D-F51E8CE686C6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A23DAD-3B24-43AF-8E14-02D258BB0A3A}" type="pres">
      <dgm:prSet presAssocID="{C60FF742-5490-4C0E-A7A4-38BA8F58D0A7}" presName="sibTrans" presStyleLbl="node1" presStyleIdx="2" presStyleCnt="5"/>
      <dgm:spPr/>
      <dgm:t>
        <a:bodyPr/>
        <a:lstStyle/>
        <a:p>
          <a:endParaRPr lang="en-US"/>
        </a:p>
      </dgm:t>
    </dgm:pt>
    <dgm:pt modelId="{52BAB661-366B-4D01-B910-695ADB2D955A}" type="pres">
      <dgm:prSet presAssocID="{B7095204-D649-48D5-B008-2A1659E18E7B}" presName="dummy" presStyleCnt="0"/>
      <dgm:spPr/>
    </dgm:pt>
    <dgm:pt modelId="{15195ACC-94E9-4859-80F4-92C7E8095A65}" type="pres">
      <dgm:prSet presAssocID="{B7095204-D649-48D5-B008-2A1659E18E7B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976F1C-810A-4CCC-B574-5A0489CA1D43}" type="pres">
      <dgm:prSet presAssocID="{C14999C4-47CD-41D1-81FB-883123796698}" presName="sibTrans" presStyleLbl="node1" presStyleIdx="3" presStyleCnt="5"/>
      <dgm:spPr/>
      <dgm:t>
        <a:bodyPr/>
        <a:lstStyle/>
        <a:p>
          <a:endParaRPr lang="en-US"/>
        </a:p>
      </dgm:t>
    </dgm:pt>
    <dgm:pt modelId="{BA6F0924-E256-4EAD-9594-B3D2605DA0BC}" type="pres">
      <dgm:prSet presAssocID="{BD5597B7-DD2A-44D0-A4E4-69392C407172}" presName="dummy" presStyleCnt="0"/>
      <dgm:spPr/>
    </dgm:pt>
    <dgm:pt modelId="{D2098E91-9B68-4C83-8AD9-C320539CA330}" type="pres">
      <dgm:prSet presAssocID="{BD5597B7-DD2A-44D0-A4E4-69392C407172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012070-D3AB-4799-8B2C-BFDA6C7CB73B}" type="pres">
      <dgm:prSet presAssocID="{E54D2107-3E31-4BA7-BECB-64C44CC84C7F}" presName="sibTrans" presStyleLbl="node1" presStyleIdx="4" presStyleCnt="5"/>
      <dgm:spPr/>
      <dgm:t>
        <a:bodyPr/>
        <a:lstStyle/>
        <a:p>
          <a:endParaRPr lang="en-US"/>
        </a:p>
      </dgm:t>
    </dgm:pt>
  </dgm:ptLst>
  <dgm:cxnLst>
    <dgm:cxn modelId="{D3868E83-287E-4CC1-8CD2-5ACB005BF1DF}" srcId="{5E2F02ED-8156-4C5E-863C-FBC10E5A51D7}" destId="{BD5597B7-DD2A-44D0-A4E4-69392C407172}" srcOrd="4" destOrd="0" parTransId="{2FB5CD99-9D88-487C-80F5-DB014BA7C1E8}" sibTransId="{E54D2107-3E31-4BA7-BECB-64C44CC84C7F}"/>
    <dgm:cxn modelId="{31EC057E-C8F9-4134-80CC-8046AEBA41EB}" type="presOf" srcId="{FF98AE0B-DF23-422E-82B9-5454D39D2B90}" destId="{4EBD991E-47F0-4C2C-85E9-77152397799D}" srcOrd="0" destOrd="0" presId="urn:microsoft.com/office/officeart/2005/8/layout/cycle1"/>
    <dgm:cxn modelId="{41AD109D-5238-4892-A6F4-12D853388562}" srcId="{5E2F02ED-8156-4C5E-863C-FBC10E5A51D7}" destId="{409BD8AE-9E4E-4964-B671-D36377DE8847}" srcOrd="1" destOrd="0" parTransId="{0C0059F3-DE7B-4FC9-9BAE-B4B598FCC1E6}" sibTransId="{4F830EBA-5B60-4BE9-8A6F-EBCD42A689BC}"/>
    <dgm:cxn modelId="{63DEB9C7-3BFF-4B0A-B771-D75B6F77517A}" type="presOf" srcId="{06108883-C492-4BA9-8A87-4F02639E266F}" destId="{D4D47FFC-DB76-4B48-AD79-A3F5151D55B5}" srcOrd="0" destOrd="0" presId="urn:microsoft.com/office/officeart/2005/8/layout/cycle1"/>
    <dgm:cxn modelId="{64BD27E4-DA0A-40B3-AD17-60273695CA03}" type="presOf" srcId="{E54D2107-3E31-4BA7-BECB-64C44CC84C7F}" destId="{10012070-D3AB-4799-8B2C-BFDA6C7CB73B}" srcOrd="0" destOrd="0" presId="urn:microsoft.com/office/officeart/2005/8/layout/cycle1"/>
    <dgm:cxn modelId="{EF976E1C-E985-415A-A5A8-368379106459}" type="presOf" srcId="{5E2F02ED-8156-4C5E-863C-FBC10E5A51D7}" destId="{2395EAB2-8E93-4C3E-B971-8F87807C06CB}" srcOrd="0" destOrd="0" presId="urn:microsoft.com/office/officeart/2005/8/layout/cycle1"/>
    <dgm:cxn modelId="{C94DE0D6-E260-4E66-A88A-AA69E24180A2}" type="presOf" srcId="{C60FF742-5490-4C0E-A7A4-38BA8F58D0A7}" destId="{2FA23DAD-3B24-43AF-8E14-02D258BB0A3A}" srcOrd="0" destOrd="0" presId="urn:microsoft.com/office/officeart/2005/8/layout/cycle1"/>
    <dgm:cxn modelId="{0D11F457-1F5A-4285-BDDB-F8493956D1A8}" type="presOf" srcId="{BD5597B7-DD2A-44D0-A4E4-69392C407172}" destId="{D2098E91-9B68-4C83-8AD9-C320539CA330}" srcOrd="0" destOrd="0" presId="urn:microsoft.com/office/officeart/2005/8/layout/cycle1"/>
    <dgm:cxn modelId="{8BE575F2-E605-449E-8998-8E9F85F07F43}" type="presOf" srcId="{B7095204-D649-48D5-B008-2A1659E18E7B}" destId="{15195ACC-94E9-4859-80F4-92C7E8095A65}" srcOrd="0" destOrd="0" presId="urn:microsoft.com/office/officeart/2005/8/layout/cycle1"/>
    <dgm:cxn modelId="{58D98348-6204-467C-8E9E-2799C544D2DC}" type="presOf" srcId="{36976E30-3FBC-4BA5-828D-F51E8CE686C6}" destId="{CA31EF27-6545-4C4D-BB18-C5D2D43F9510}" srcOrd="0" destOrd="0" presId="urn:microsoft.com/office/officeart/2005/8/layout/cycle1"/>
    <dgm:cxn modelId="{E50A5AEA-40DA-4A50-B983-A0979058E4F0}" srcId="{5E2F02ED-8156-4C5E-863C-FBC10E5A51D7}" destId="{B7095204-D649-48D5-B008-2A1659E18E7B}" srcOrd="3" destOrd="0" parTransId="{62CBD74F-8E06-47DF-B7AA-3C3BE7F9337C}" sibTransId="{C14999C4-47CD-41D1-81FB-883123796698}"/>
    <dgm:cxn modelId="{D7C73918-DF81-483B-82AF-4392DF2FA87C}" type="presOf" srcId="{C14999C4-47CD-41D1-81FB-883123796698}" destId="{9F976F1C-810A-4CCC-B574-5A0489CA1D43}" srcOrd="0" destOrd="0" presId="urn:microsoft.com/office/officeart/2005/8/layout/cycle1"/>
    <dgm:cxn modelId="{E03F0E0B-CDA4-401F-A5A3-3D04D638D79B}" srcId="{5E2F02ED-8156-4C5E-863C-FBC10E5A51D7}" destId="{06108883-C492-4BA9-8A87-4F02639E266F}" srcOrd="0" destOrd="0" parTransId="{44F5512F-B355-4A5F-9234-91988D7817B0}" sibTransId="{FF98AE0B-DF23-422E-82B9-5454D39D2B90}"/>
    <dgm:cxn modelId="{CF3C251D-323E-4960-9D38-3D6761F600EE}" srcId="{5E2F02ED-8156-4C5E-863C-FBC10E5A51D7}" destId="{36976E30-3FBC-4BA5-828D-F51E8CE686C6}" srcOrd="2" destOrd="0" parTransId="{7D6C190B-6527-4620-BA6E-3CD4C23FA72E}" sibTransId="{C60FF742-5490-4C0E-A7A4-38BA8F58D0A7}"/>
    <dgm:cxn modelId="{62385B9F-3AB7-4C14-8CCC-8EED77A0D8BA}" type="presOf" srcId="{4F830EBA-5B60-4BE9-8A6F-EBCD42A689BC}" destId="{F3873146-636B-435D-BC6C-D5BB2E515434}" srcOrd="0" destOrd="0" presId="urn:microsoft.com/office/officeart/2005/8/layout/cycle1"/>
    <dgm:cxn modelId="{830BC4AD-39AB-4CF6-893D-96DF06ABC53B}" type="presOf" srcId="{409BD8AE-9E4E-4964-B671-D36377DE8847}" destId="{6DB843D2-1616-4B85-9C30-360D4AD4E8F1}" srcOrd="0" destOrd="0" presId="urn:microsoft.com/office/officeart/2005/8/layout/cycle1"/>
    <dgm:cxn modelId="{0DEFB777-C95A-4830-BB6F-F55C270B84DB}" type="presParOf" srcId="{2395EAB2-8E93-4C3E-B971-8F87807C06CB}" destId="{F774B648-937D-44FF-8BE5-0E6CAB81F4D0}" srcOrd="0" destOrd="0" presId="urn:microsoft.com/office/officeart/2005/8/layout/cycle1"/>
    <dgm:cxn modelId="{97957159-8C84-4701-B74A-BDBE82D04AAC}" type="presParOf" srcId="{2395EAB2-8E93-4C3E-B971-8F87807C06CB}" destId="{D4D47FFC-DB76-4B48-AD79-A3F5151D55B5}" srcOrd="1" destOrd="0" presId="urn:microsoft.com/office/officeart/2005/8/layout/cycle1"/>
    <dgm:cxn modelId="{FFD7A111-0E93-4C4C-B691-23F27DD494EC}" type="presParOf" srcId="{2395EAB2-8E93-4C3E-B971-8F87807C06CB}" destId="{4EBD991E-47F0-4C2C-85E9-77152397799D}" srcOrd="2" destOrd="0" presId="urn:microsoft.com/office/officeart/2005/8/layout/cycle1"/>
    <dgm:cxn modelId="{4D916263-8DE5-4166-AFBD-54A78C7FAE57}" type="presParOf" srcId="{2395EAB2-8E93-4C3E-B971-8F87807C06CB}" destId="{D26E642A-ED6D-4146-B0C0-8162457F37F3}" srcOrd="3" destOrd="0" presId="urn:microsoft.com/office/officeart/2005/8/layout/cycle1"/>
    <dgm:cxn modelId="{D866333F-90F7-4663-B876-E3E7A14CDD40}" type="presParOf" srcId="{2395EAB2-8E93-4C3E-B971-8F87807C06CB}" destId="{6DB843D2-1616-4B85-9C30-360D4AD4E8F1}" srcOrd="4" destOrd="0" presId="urn:microsoft.com/office/officeart/2005/8/layout/cycle1"/>
    <dgm:cxn modelId="{AD934AD2-E35F-416F-853E-94973D438F0B}" type="presParOf" srcId="{2395EAB2-8E93-4C3E-B971-8F87807C06CB}" destId="{F3873146-636B-435D-BC6C-D5BB2E515434}" srcOrd="5" destOrd="0" presId="urn:microsoft.com/office/officeart/2005/8/layout/cycle1"/>
    <dgm:cxn modelId="{7C2DEF8C-DE83-4338-A2B0-335E34B68157}" type="presParOf" srcId="{2395EAB2-8E93-4C3E-B971-8F87807C06CB}" destId="{1433AD97-F62E-4F6D-B175-98BD5EF9AB9E}" srcOrd="6" destOrd="0" presId="urn:microsoft.com/office/officeart/2005/8/layout/cycle1"/>
    <dgm:cxn modelId="{282B48B3-4CEC-4A33-BCA7-219B51E658A6}" type="presParOf" srcId="{2395EAB2-8E93-4C3E-B971-8F87807C06CB}" destId="{CA31EF27-6545-4C4D-BB18-C5D2D43F9510}" srcOrd="7" destOrd="0" presId="urn:microsoft.com/office/officeart/2005/8/layout/cycle1"/>
    <dgm:cxn modelId="{462C5782-2D4F-49FD-9255-2B09C2FB85FB}" type="presParOf" srcId="{2395EAB2-8E93-4C3E-B971-8F87807C06CB}" destId="{2FA23DAD-3B24-43AF-8E14-02D258BB0A3A}" srcOrd="8" destOrd="0" presId="urn:microsoft.com/office/officeart/2005/8/layout/cycle1"/>
    <dgm:cxn modelId="{12FBB826-1775-455D-BF8C-BF99550DBE9F}" type="presParOf" srcId="{2395EAB2-8E93-4C3E-B971-8F87807C06CB}" destId="{52BAB661-366B-4D01-B910-695ADB2D955A}" srcOrd="9" destOrd="0" presId="urn:microsoft.com/office/officeart/2005/8/layout/cycle1"/>
    <dgm:cxn modelId="{23D4E22B-AEA0-4F48-962D-3CB04BFDEB9A}" type="presParOf" srcId="{2395EAB2-8E93-4C3E-B971-8F87807C06CB}" destId="{15195ACC-94E9-4859-80F4-92C7E8095A65}" srcOrd="10" destOrd="0" presId="urn:microsoft.com/office/officeart/2005/8/layout/cycle1"/>
    <dgm:cxn modelId="{0B89FE04-847B-424D-A43E-8411CAEDE479}" type="presParOf" srcId="{2395EAB2-8E93-4C3E-B971-8F87807C06CB}" destId="{9F976F1C-810A-4CCC-B574-5A0489CA1D43}" srcOrd="11" destOrd="0" presId="urn:microsoft.com/office/officeart/2005/8/layout/cycle1"/>
    <dgm:cxn modelId="{DD7A2DD3-4043-40F1-9E4A-9DDF324F5454}" type="presParOf" srcId="{2395EAB2-8E93-4C3E-B971-8F87807C06CB}" destId="{BA6F0924-E256-4EAD-9594-B3D2605DA0BC}" srcOrd="12" destOrd="0" presId="urn:microsoft.com/office/officeart/2005/8/layout/cycle1"/>
    <dgm:cxn modelId="{806E3DF1-4A07-4D88-A172-854A5EA1B2E6}" type="presParOf" srcId="{2395EAB2-8E93-4C3E-B971-8F87807C06CB}" destId="{D2098E91-9B68-4C83-8AD9-C320539CA330}" srcOrd="13" destOrd="0" presId="urn:microsoft.com/office/officeart/2005/8/layout/cycle1"/>
    <dgm:cxn modelId="{725F208D-A8F6-4041-A691-6CA6AEAF00F6}" type="presParOf" srcId="{2395EAB2-8E93-4C3E-B971-8F87807C06CB}" destId="{10012070-D3AB-4799-8B2C-BFDA6C7CB73B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38E031-39D3-4A97-ACBC-884582870B4F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3079E51-6D10-4972-9B1A-581B9C1E4395}">
      <dgm:prSet phldrT="[Text]"/>
      <dgm:spPr/>
      <dgm:t>
        <a:bodyPr/>
        <a:lstStyle/>
        <a:p>
          <a:r>
            <a:rPr lang="en-US" dirty="0" smtClean="0"/>
            <a:t>Cycle 1</a:t>
          </a:r>
          <a:endParaRPr lang="en-US" dirty="0"/>
        </a:p>
      </dgm:t>
    </dgm:pt>
    <dgm:pt modelId="{BE984E49-4F51-4AFF-8FB1-2C4CD7011F8A}" type="parTrans" cxnId="{1F56082C-F199-4D4E-9152-600CDC6641BB}">
      <dgm:prSet/>
      <dgm:spPr/>
      <dgm:t>
        <a:bodyPr/>
        <a:lstStyle/>
        <a:p>
          <a:endParaRPr lang="en-US"/>
        </a:p>
      </dgm:t>
    </dgm:pt>
    <dgm:pt modelId="{4021C52C-854C-40E3-A76A-E0E03DAF680C}" type="sibTrans" cxnId="{1F56082C-F199-4D4E-9152-600CDC6641BB}">
      <dgm:prSet/>
      <dgm:spPr/>
      <dgm:t>
        <a:bodyPr/>
        <a:lstStyle/>
        <a:p>
          <a:endParaRPr lang="en-US"/>
        </a:p>
      </dgm:t>
    </dgm:pt>
    <dgm:pt modelId="{F77E5A39-A341-4663-98F0-44F43BB93FA2}">
      <dgm:prSet phldrT="[Text]"/>
      <dgm:spPr/>
      <dgm:t>
        <a:bodyPr/>
        <a:lstStyle/>
        <a:p>
          <a:r>
            <a:rPr lang="en-US" dirty="0" smtClean="0"/>
            <a:t>Internal &amp; external evaluation of internationalization profiles</a:t>
          </a:r>
          <a:endParaRPr lang="en-US" dirty="0"/>
        </a:p>
      </dgm:t>
    </dgm:pt>
    <dgm:pt modelId="{037C22C5-EF66-43BC-89EB-CEC1F94645D6}" type="parTrans" cxnId="{3714BE42-0CDA-42BB-A425-FCC9A284F6FD}">
      <dgm:prSet/>
      <dgm:spPr/>
      <dgm:t>
        <a:bodyPr/>
        <a:lstStyle/>
        <a:p>
          <a:endParaRPr lang="en-US"/>
        </a:p>
      </dgm:t>
    </dgm:pt>
    <dgm:pt modelId="{9AE7C01B-8C5F-41BA-85CE-F5E8D6946373}" type="sibTrans" cxnId="{3714BE42-0CDA-42BB-A425-FCC9A284F6FD}">
      <dgm:prSet/>
      <dgm:spPr/>
      <dgm:t>
        <a:bodyPr/>
        <a:lstStyle/>
        <a:p>
          <a:endParaRPr lang="en-US"/>
        </a:p>
      </dgm:t>
    </dgm:pt>
    <dgm:pt modelId="{0F7D9BB2-F35A-42E5-B3AA-2F7936F0CC17}">
      <dgm:prSet phldrT="[Text]"/>
      <dgm:spPr/>
      <dgm:t>
        <a:bodyPr/>
        <a:lstStyle/>
        <a:p>
          <a:r>
            <a:rPr lang="en-US" dirty="0" smtClean="0"/>
            <a:t>Comparative analysis </a:t>
          </a:r>
          <a:endParaRPr lang="en-US" dirty="0"/>
        </a:p>
      </dgm:t>
    </dgm:pt>
    <dgm:pt modelId="{275737EA-BB18-41F5-9578-01D10ADDFD11}" type="parTrans" cxnId="{B8C796A4-2679-4BFE-8AEC-BA1EF92DA96D}">
      <dgm:prSet/>
      <dgm:spPr/>
      <dgm:t>
        <a:bodyPr/>
        <a:lstStyle/>
        <a:p>
          <a:endParaRPr lang="en-US"/>
        </a:p>
      </dgm:t>
    </dgm:pt>
    <dgm:pt modelId="{CAC54F03-C812-446F-B2C1-A526B6323B1F}" type="sibTrans" cxnId="{B8C796A4-2679-4BFE-8AEC-BA1EF92DA96D}">
      <dgm:prSet/>
      <dgm:spPr/>
      <dgm:t>
        <a:bodyPr/>
        <a:lstStyle/>
        <a:p>
          <a:endParaRPr lang="en-US"/>
        </a:p>
      </dgm:t>
    </dgm:pt>
    <dgm:pt modelId="{5FCB0669-CF4A-426D-8244-F619C00F63EF}">
      <dgm:prSet phldrT="[Text]"/>
      <dgm:spPr/>
      <dgm:t>
        <a:bodyPr/>
        <a:lstStyle/>
        <a:p>
          <a:r>
            <a:rPr lang="en-US" dirty="0" smtClean="0"/>
            <a:t>Cycle 2</a:t>
          </a:r>
          <a:endParaRPr lang="en-US" dirty="0"/>
        </a:p>
      </dgm:t>
    </dgm:pt>
    <dgm:pt modelId="{FDC22BCE-9F5E-4926-A485-B90CB6397518}" type="parTrans" cxnId="{49A2AEE4-2A93-48BC-816E-7CDF6CB901F3}">
      <dgm:prSet/>
      <dgm:spPr/>
      <dgm:t>
        <a:bodyPr/>
        <a:lstStyle/>
        <a:p>
          <a:endParaRPr lang="en-US"/>
        </a:p>
      </dgm:t>
    </dgm:pt>
    <dgm:pt modelId="{C50AD60C-3A0D-43BC-8102-EB1C7228411D}" type="sibTrans" cxnId="{49A2AEE4-2A93-48BC-816E-7CDF6CB901F3}">
      <dgm:prSet/>
      <dgm:spPr/>
      <dgm:t>
        <a:bodyPr/>
        <a:lstStyle/>
        <a:p>
          <a:endParaRPr lang="en-US"/>
        </a:p>
      </dgm:t>
    </dgm:pt>
    <dgm:pt modelId="{3F8A8192-A69C-4DEE-9722-6F8A0DF44E45}">
      <dgm:prSet phldrT="[Text]"/>
      <dgm:spPr/>
      <dgm:t>
        <a:bodyPr/>
        <a:lstStyle/>
        <a:p>
          <a:r>
            <a:rPr lang="en-US" dirty="0" smtClean="0"/>
            <a:t>In-house conferences: internal dissemination </a:t>
          </a:r>
          <a:endParaRPr lang="en-US" dirty="0"/>
        </a:p>
      </dgm:t>
    </dgm:pt>
    <dgm:pt modelId="{3DAE2133-E99B-486C-8623-FD621E2D826D}" type="parTrans" cxnId="{48104E96-9FD0-464E-AA0F-D12991C358E0}">
      <dgm:prSet/>
      <dgm:spPr/>
      <dgm:t>
        <a:bodyPr/>
        <a:lstStyle/>
        <a:p>
          <a:endParaRPr lang="en-US"/>
        </a:p>
      </dgm:t>
    </dgm:pt>
    <dgm:pt modelId="{CC7C1516-4B78-4202-B009-E06338AB710C}" type="sibTrans" cxnId="{48104E96-9FD0-464E-AA0F-D12991C358E0}">
      <dgm:prSet/>
      <dgm:spPr/>
      <dgm:t>
        <a:bodyPr/>
        <a:lstStyle/>
        <a:p>
          <a:endParaRPr lang="en-US"/>
        </a:p>
      </dgm:t>
    </dgm:pt>
    <dgm:pt modelId="{58C946F9-6BE8-4EE1-B8C2-0541EEDD6B82}">
      <dgm:prSet phldrT="[Text]"/>
      <dgm:spPr/>
      <dgm:t>
        <a:bodyPr/>
        <a:lstStyle/>
        <a:p>
          <a:r>
            <a:rPr lang="en-US" dirty="0" smtClean="0"/>
            <a:t>Staff trainings</a:t>
          </a:r>
          <a:endParaRPr lang="en-US" dirty="0"/>
        </a:p>
      </dgm:t>
    </dgm:pt>
    <dgm:pt modelId="{6709A90D-6913-48CE-92B7-FF5F21870E90}" type="parTrans" cxnId="{EFC5F7B2-102E-46D1-AA76-29D5D478E9CA}">
      <dgm:prSet/>
      <dgm:spPr/>
      <dgm:t>
        <a:bodyPr/>
        <a:lstStyle/>
        <a:p>
          <a:endParaRPr lang="en-US"/>
        </a:p>
      </dgm:t>
    </dgm:pt>
    <dgm:pt modelId="{CA435388-3F18-45AF-AB92-625E89B0E5E7}" type="sibTrans" cxnId="{EFC5F7B2-102E-46D1-AA76-29D5D478E9CA}">
      <dgm:prSet/>
      <dgm:spPr/>
      <dgm:t>
        <a:bodyPr/>
        <a:lstStyle/>
        <a:p>
          <a:endParaRPr lang="en-US"/>
        </a:p>
      </dgm:t>
    </dgm:pt>
    <dgm:pt modelId="{E1A8F9A3-CE09-4471-9E01-907CF49C014F}">
      <dgm:prSet phldrT="[Text]"/>
      <dgm:spPr/>
      <dgm:t>
        <a:bodyPr/>
        <a:lstStyle/>
        <a:p>
          <a:r>
            <a:rPr lang="en-US" dirty="0" smtClean="0"/>
            <a:t>Cycle 3</a:t>
          </a:r>
          <a:endParaRPr lang="en-US" dirty="0"/>
        </a:p>
      </dgm:t>
    </dgm:pt>
    <dgm:pt modelId="{7776EA39-908D-4BC8-9076-05E0EC94F4AF}" type="parTrans" cxnId="{564E4275-154C-47A7-A347-0DC9A934E7D2}">
      <dgm:prSet/>
      <dgm:spPr/>
      <dgm:t>
        <a:bodyPr/>
        <a:lstStyle/>
        <a:p>
          <a:endParaRPr lang="en-US"/>
        </a:p>
      </dgm:t>
    </dgm:pt>
    <dgm:pt modelId="{5298CF89-9C85-4B2B-BAF2-3E134A465190}" type="sibTrans" cxnId="{564E4275-154C-47A7-A347-0DC9A934E7D2}">
      <dgm:prSet/>
      <dgm:spPr/>
      <dgm:t>
        <a:bodyPr/>
        <a:lstStyle/>
        <a:p>
          <a:endParaRPr lang="en-US"/>
        </a:p>
      </dgm:t>
    </dgm:pt>
    <dgm:pt modelId="{6CA5D924-49A8-4FAD-B885-C994381B0738}">
      <dgm:prSet phldrT="[Text]"/>
      <dgm:spPr/>
      <dgm:t>
        <a:bodyPr/>
        <a:lstStyle/>
        <a:p>
          <a:r>
            <a:rPr lang="en-US" dirty="0" smtClean="0"/>
            <a:t>Internal and external evaluation of internationalization dynamics</a:t>
          </a:r>
          <a:endParaRPr lang="en-US" dirty="0"/>
        </a:p>
      </dgm:t>
    </dgm:pt>
    <dgm:pt modelId="{93135531-0C69-431F-A1ED-4C3EC26B238A}" type="parTrans" cxnId="{18C95BB1-B473-44E0-9B44-525C5BBB1D32}">
      <dgm:prSet/>
      <dgm:spPr/>
      <dgm:t>
        <a:bodyPr/>
        <a:lstStyle/>
        <a:p>
          <a:endParaRPr lang="en-US"/>
        </a:p>
      </dgm:t>
    </dgm:pt>
    <dgm:pt modelId="{892715B9-D060-4BEF-9CF0-A0F0D35F6DA9}" type="sibTrans" cxnId="{18C95BB1-B473-44E0-9B44-525C5BBB1D32}">
      <dgm:prSet/>
      <dgm:spPr/>
      <dgm:t>
        <a:bodyPr/>
        <a:lstStyle/>
        <a:p>
          <a:endParaRPr lang="en-US"/>
        </a:p>
      </dgm:t>
    </dgm:pt>
    <dgm:pt modelId="{881844D4-92E5-4C80-9527-AD9C16F9D786}">
      <dgm:prSet phldrT="[Text]"/>
      <dgm:spPr/>
      <dgm:t>
        <a:bodyPr/>
        <a:lstStyle/>
        <a:p>
          <a:r>
            <a:rPr lang="en-US" dirty="0" smtClean="0"/>
            <a:t>Constant benchmarking</a:t>
          </a:r>
          <a:endParaRPr lang="en-US" dirty="0"/>
        </a:p>
      </dgm:t>
    </dgm:pt>
    <dgm:pt modelId="{3DE04BD2-D1A9-48BF-854E-AD13E13A0189}" type="parTrans" cxnId="{9493477B-58DA-404F-AC7B-FE37D22324B0}">
      <dgm:prSet/>
      <dgm:spPr/>
      <dgm:t>
        <a:bodyPr/>
        <a:lstStyle/>
        <a:p>
          <a:endParaRPr lang="en-US"/>
        </a:p>
      </dgm:t>
    </dgm:pt>
    <dgm:pt modelId="{6F94DA4C-763B-4AA9-AAE7-B66C3564D022}" type="sibTrans" cxnId="{9493477B-58DA-404F-AC7B-FE37D22324B0}">
      <dgm:prSet/>
      <dgm:spPr/>
      <dgm:t>
        <a:bodyPr/>
        <a:lstStyle/>
        <a:p>
          <a:endParaRPr lang="en-US"/>
        </a:p>
      </dgm:t>
    </dgm:pt>
    <dgm:pt modelId="{9BB4C2D4-018B-47AD-80CB-A5D1BC227503}">
      <dgm:prSet phldrT="[Text]"/>
      <dgm:spPr/>
      <dgm:t>
        <a:bodyPr/>
        <a:lstStyle/>
        <a:p>
          <a:r>
            <a:rPr lang="en-US" dirty="0" smtClean="0"/>
            <a:t>Performance gaps identification</a:t>
          </a:r>
          <a:endParaRPr lang="en-US" dirty="0"/>
        </a:p>
      </dgm:t>
    </dgm:pt>
    <dgm:pt modelId="{93B604EE-C6FD-41F3-92C6-E7164D3B1721}" type="parTrans" cxnId="{B9B65D70-9848-4853-B767-2DDE6D9F5FBC}">
      <dgm:prSet/>
      <dgm:spPr/>
      <dgm:t>
        <a:bodyPr/>
        <a:lstStyle/>
        <a:p>
          <a:endParaRPr lang="en-US"/>
        </a:p>
      </dgm:t>
    </dgm:pt>
    <dgm:pt modelId="{EC24C6CC-A9D6-4BE3-AB57-1EA1B541D171}" type="sibTrans" cxnId="{B9B65D70-9848-4853-B767-2DDE6D9F5FBC}">
      <dgm:prSet/>
      <dgm:spPr/>
      <dgm:t>
        <a:bodyPr/>
        <a:lstStyle/>
        <a:p>
          <a:endParaRPr lang="en-US"/>
        </a:p>
      </dgm:t>
    </dgm:pt>
    <dgm:pt modelId="{C01D57CD-8140-4ACE-99A0-17814F0052D6}">
      <dgm:prSet phldrT="[Text]"/>
      <dgm:spPr/>
      <dgm:t>
        <a:bodyPr/>
        <a:lstStyle/>
        <a:p>
          <a:r>
            <a:rPr lang="en-US" dirty="0" err="1" smtClean="0"/>
            <a:t>Workplan</a:t>
          </a:r>
          <a:r>
            <a:rPr lang="en-US" dirty="0" smtClean="0"/>
            <a:t> design and implementation</a:t>
          </a:r>
          <a:endParaRPr lang="en-US" dirty="0"/>
        </a:p>
      </dgm:t>
    </dgm:pt>
    <dgm:pt modelId="{59889F2F-1330-4B15-9DB9-0801FA840D8B}" type="parTrans" cxnId="{6F1A4416-BCCB-4DC1-A2EF-7FA6E8EEE1DC}">
      <dgm:prSet/>
      <dgm:spPr/>
      <dgm:t>
        <a:bodyPr/>
        <a:lstStyle/>
        <a:p>
          <a:endParaRPr lang="en-US"/>
        </a:p>
      </dgm:t>
    </dgm:pt>
    <dgm:pt modelId="{06BF5267-B869-498C-9041-8980AE7D2D39}" type="sibTrans" cxnId="{6F1A4416-BCCB-4DC1-A2EF-7FA6E8EEE1DC}">
      <dgm:prSet/>
      <dgm:spPr/>
      <dgm:t>
        <a:bodyPr/>
        <a:lstStyle/>
        <a:p>
          <a:endParaRPr lang="en-US"/>
        </a:p>
      </dgm:t>
    </dgm:pt>
    <dgm:pt modelId="{D12732B8-F3FB-455B-9D2C-431E1DF5B011}">
      <dgm:prSet phldrT="[Text]"/>
      <dgm:spPr/>
      <dgm:t>
        <a:bodyPr/>
        <a:lstStyle/>
        <a:p>
          <a:r>
            <a:rPr lang="en-US" dirty="0" smtClean="0"/>
            <a:t>Final Conference:  external dissemination</a:t>
          </a:r>
          <a:endParaRPr lang="en-US" dirty="0"/>
        </a:p>
      </dgm:t>
    </dgm:pt>
    <dgm:pt modelId="{2F771D2F-5067-48AA-8DCF-E3B22A30CB9F}" type="parTrans" cxnId="{F8B0CF11-760E-4DA7-9231-5D9831234824}">
      <dgm:prSet/>
      <dgm:spPr/>
      <dgm:t>
        <a:bodyPr/>
        <a:lstStyle/>
        <a:p>
          <a:endParaRPr lang="en-US"/>
        </a:p>
      </dgm:t>
    </dgm:pt>
    <dgm:pt modelId="{CE2D6C75-C625-4069-9589-6D00970A4905}" type="sibTrans" cxnId="{F8B0CF11-760E-4DA7-9231-5D9831234824}">
      <dgm:prSet/>
      <dgm:spPr/>
      <dgm:t>
        <a:bodyPr/>
        <a:lstStyle/>
        <a:p>
          <a:endParaRPr lang="en-US"/>
        </a:p>
      </dgm:t>
    </dgm:pt>
    <dgm:pt modelId="{E400E55A-95FB-4CC4-AF7B-5AC975AE2147}" type="pres">
      <dgm:prSet presAssocID="{5538E031-39D3-4A97-ACBC-884582870B4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2720A09-6447-431C-91AA-9AA78BA61F7A}" type="pres">
      <dgm:prSet presAssocID="{03079E51-6D10-4972-9B1A-581B9C1E4395}" presName="composite" presStyleCnt="0"/>
      <dgm:spPr/>
    </dgm:pt>
    <dgm:pt modelId="{FDEBB2ED-5148-465E-8203-141830B40571}" type="pres">
      <dgm:prSet presAssocID="{03079E51-6D10-4972-9B1A-581B9C1E439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6656D0-7B25-425B-B372-05A393ECAFBC}" type="pres">
      <dgm:prSet presAssocID="{03079E51-6D10-4972-9B1A-581B9C1E4395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BE5B8E-172C-4D98-B105-F9EEC9932A32}" type="pres">
      <dgm:prSet presAssocID="{4021C52C-854C-40E3-A76A-E0E03DAF680C}" presName="sp" presStyleCnt="0"/>
      <dgm:spPr/>
    </dgm:pt>
    <dgm:pt modelId="{BC8A971C-7A88-483E-A861-10CEE5828AE5}" type="pres">
      <dgm:prSet presAssocID="{5FCB0669-CF4A-426D-8244-F619C00F63EF}" presName="composite" presStyleCnt="0"/>
      <dgm:spPr/>
    </dgm:pt>
    <dgm:pt modelId="{873B8D05-1B22-41AE-AA10-4F6C06967E45}" type="pres">
      <dgm:prSet presAssocID="{5FCB0669-CF4A-426D-8244-F619C00F63E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8F641E-D9F2-4779-BCC0-DE06A94E6DFD}" type="pres">
      <dgm:prSet presAssocID="{5FCB0669-CF4A-426D-8244-F619C00F63EF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D0FCEB-0CDB-499B-ADC7-7D8D588BBB23}" type="pres">
      <dgm:prSet presAssocID="{C50AD60C-3A0D-43BC-8102-EB1C7228411D}" presName="sp" presStyleCnt="0"/>
      <dgm:spPr/>
    </dgm:pt>
    <dgm:pt modelId="{CE6DC78A-DCA6-4672-AC6A-E52383956E79}" type="pres">
      <dgm:prSet presAssocID="{E1A8F9A3-CE09-4471-9E01-907CF49C014F}" presName="composite" presStyleCnt="0"/>
      <dgm:spPr/>
    </dgm:pt>
    <dgm:pt modelId="{B1184AD5-BA99-4EA0-ACC8-6C8E0A5E6FF2}" type="pres">
      <dgm:prSet presAssocID="{E1A8F9A3-CE09-4471-9E01-907CF49C014F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95EDF0-55B5-41C2-A97E-28FCCA51AE8F}" type="pres">
      <dgm:prSet presAssocID="{E1A8F9A3-CE09-4471-9E01-907CF49C014F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8C95BB1-B473-44E0-9B44-525C5BBB1D32}" srcId="{E1A8F9A3-CE09-4471-9E01-907CF49C014F}" destId="{6CA5D924-49A8-4FAD-B885-C994381B0738}" srcOrd="0" destOrd="0" parTransId="{93135531-0C69-431F-A1ED-4C3EC26B238A}" sibTransId="{892715B9-D060-4BEF-9CF0-A0F0D35F6DA9}"/>
    <dgm:cxn modelId="{3714BE42-0CDA-42BB-A425-FCC9A284F6FD}" srcId="{03079E51-6D10-4972-9B1A-581B9C1E4395}" destId="{F77E5A39-A341-4663-98F0-44F43BB93FA2}" srcOrd="0" destOrd="0" parTransId="{037C22C5-EF66-43BC-89EB-CEC1F94645D6}" sibTransId="{9AE7C01B-8C5F-41BA-85CE-F5E8D6946373}"/>
    <dgm:cxn modelId="{EFC5F7B2-102E-46D1-AA76-29D5D478E9CA}" srcId="{5FCB0669-CF4A-426D-8244-F619C00F63EF}" destId="{58C946F9-6BE8-4EE1-B8C2-0541EEDD6B82}" srcOrd="1" destOrd="0" parTransId="{6709A90D-6913-48CE-92B7-FF5F21870E90}" sibTransId="{CA435388-3F18-45AF-AB92-625E89B0E5E7}"/>
    <dgm:cxn modelId="{485B37A2-E8CA-4539-9BF2-E4DFFFDB1B5F}" type="presOf" srcId="{3F8A8192-A69C-4DEE-9722-6F8A0DF44E45}" destId="{148F641E-D9F2-4779-BCC0-DE06A94E6DFD}" srcOrd="0" destOrd="0" presId="urn:microsoft.com/office/officeart/2005/8/layout/chevron2"/>
    <dgm:cxn modelId="{312B761E-6BEC-4827-A2D5-02ED11EDF254}" type="presOf" srcId="{5FCB0669-CF4A-426D-8244-F619C00F63EF}" destId="{873B8D05-1B22-41AE-AA10-4F6C06967E45}" srcOrd="0" destOrd="0" presId="urn:microsoft.com/office/officeart/2005/8/layout/chevron2"/>
    <dgm:cxn modelId="{9015C9A7-025D-4C84-98B5-21E25D93DFEA}" type="presOf" srcId="{D12732B8-F3FB-455B-9D2C-431E1DF5B011}" destId="{C795EDF0-55B5-41C2-A97E-28FCCA51AE8F}" srcOrd="0" destOrd="2" presId="urn:microsoft.com/office/officeart/2005/8/layout/chevron2"/>
    <dgm:cxn modelId="{AA0033C2-76DE-42D4-A1AA-AE59A234F292}" type="presOf" srcId="{881844D4-92E5-4C80-9527-AD9C16F9D786}" destId="{C795EDF0-55B5-41C2-A97E-28FCCA51AE8F}" srcOrd="0" destOrd="1" presId="urn:microsoft.com/office/officeart/2005/8/layout/chevron2"/>
    <dgm:cxn modelId="{B9B65D70-9848-4853-B767-2DDE6D9F5FBC}" srcId="{03079E51-6D10-4972-9B1A-581B9C1E4395}" destId="{9BB4C2D4-018B-47AD-80CB-A5D1BC227503}" srcOrd="2" destOrd="0" parTransId="{93B604EE-C6FD-41F3-92C6-E7164D3B1721}" sibTransId="{EC24C6CC-A9D6-4BE3-AB57-1EA1B541D171}"/>
    <dgm:cxn modelId="{26B986EF-EDBD-467E-8888-D0709CED17F2}" type="presOf" srcId="{03079E51-6D10-4972-9B1A-581B9C1E4395}" destId="{FDEBB2ED-5148-465E-8203-141830B40571}" srcOrd="0" destOrd="0" presId="urn:microsoft.com/office/officeart/2005/8/layout/chevron2"/>
    <dgm:cxn modelId="{49A2AEE4-2A93-48BC-816E-7CDF6CB901F3}" srcId="{5538E031-39D3-4A97-ACBC-884582870B4F}" destId="{5FCB0669-CF4A-426D-8244-F619C00F63EF}" srcOrd="1" destOrd="0" parTransId="{FDC22BCE-9F5E-4926-A485-B90CB6397518}" sibTransId="{C50AD60C-3A0D-43BC-8102-EB1C7228411D}"/>
    <dgm:cxn modelId="{9493477B-58DA-404F-AC7B-FE37D22324B0}" srcId="{E1A8F9A3-CE09-4471-9E01-907CF49C014F}" destId="{881844D4-92E5-4C80-9527-AD9C16F9D786}" srcOrd="1" destOrd="0" parTransId="{3DE04BD2-D1A9-48BF-854E-AD13E13A0189}" sibTransId="{6F94DA4C-763B-4AA9-AAE7-B66C3564D022}"/>
    <dgm:cxn modelId="{C2CB65D5-0B8A-411B-B92A-E4004E8980A9}" type="presOf" srcId="{F77E5A39-A341-4663-98F0-44F43BB93FA2}" destId="{506656D0-7B25-425B-B372-05A393ECAFBC}" srcOrd="0" destOrd="0" presId="urn:microsoft.com/office/officeart/2005/8/layout/chevron2"/>
    <dgm:cxn modelId="{0F7A9006-7CBE-4ED7-A44D-0432CFD2CF74}" type="presOf" srcId="{58C946F9-6BE8-4EE1-B8C2-0541EEDD6B82}" destId="{148F641E-D9F2-4779-BCC0-DE06A94E6DFD}" srcOrd="0" destOrd="1" presId="urn:microsoft.com/office/officeart/2005/8/layout/chevron2"/>
    <dgm:cxn modelId="{2BEACD30-C5BF-4F6D-A6E5-5CAC3C2C6DCF}" type="presOf" srcId="{5538E031-39D3-4A97-ACBC-884582870B4F}" destId="{E400E55A-95FB-4CC4-AF7B-5AC975AE2147}" srcOrd="0" destOrd="0" presId="urn:microsoft.com/office/officeart/2005/8/layout/chevron2"/>
    <dgm:cxn modelId="{47315148-AC6C-490E-A8C9-5CD25B5B3B69}" type="presOf" srcId="{0F7D9BB2-F35A-42E5-B3AA-2F7936F0CC17}" destId="{506656D0-7B25-425B-B372-05A393ECAFBC}" srcOrd="0" destOrd="1" presId="urn:microsoft.com/office/officeart/2005/8/layout/chevron2"/>
    <dgm:cxn modelId="{1DAA55A6-819B-4923-AD31-24D648EC7AF6}" type="presOf" srcId="{9BB4C2D4-018B-47AD-80CB-A5D1BC227503}" destId="{506656D0-7B25-425B-B372-05A393ECAFBC}" srcOrd="0" destOrd="2" presId="urn:microsoft.com/office/officeart/2005/8/layout/chevron2"/>
    <dgm:cxn modelId="{FA6FD701-7529-4A4D-A84D-E15B39B866EC}" type="presOf" srcId="{E1A8F9A3-CE09-4471-9E01-907CF49C014F}" destId="{B1184AD5-BA99-4EA0-ACC8-6C8E0A5E6FF2}" srcOrd="0" destOrd="0" presId="urn:microsoft.com/office/officeart/2005/8/layout/chevron2"/>
    <dgm:cxn modelId="{B8C796A4-2679-4BFE-8AEC-BA1EF92DA96D}" srcId="{03079E51-6D10-4972-9B1A-581B9C1E4395}" destId="{0F7D9BB2-F35A-42E5-B3AA-2F7936F0CC17}" srcOrd="1" destOrd="0" parTransId="{275737EA-BB18-41F5-9578-01D10ADDFD11}" sibTransId="{CAC54F03-C812-446F-B2C1-A526B6323B1F}"/>
    <dgm:cxn modelId="{564E4275-154C-47A7-A347-0DC9A934E7D2}" srcId="{5538E031-39D3-4A97-ACBC-884582870B4F}" destId="{E1A8F9A3-CE09-4471-9E01-907CF49C014F}" srcOrd="2" destOrd="0" parTransId="{7776EA39-908D-4BC8-9076-05E0EC94F4AF}" sibTransId="{5298CF89-9C85-4B2B-BAF2-3E134A465190}"/>
    <dgm:cxn modelId="{48104E96-9FD0-464E-AA0F-D12991C358E0}" srcId="{5FCB0669-CF4A-426D-8244-F619C00F63EF}" destId="{3F8A8192-A69C-4DEE-9722-6F8A0DF44E45}" srcOrd="0" destOrd="0" parTransId="{3DAE2133-E99B-486C-8623-FD621E2D826D}" sibTransId="{CC7C1516-4B78-4202-B009-E06338AB710C}"/>
    <dgm:cxn modelId="{FC3D7FC1-FC73-499F-BE06-B2F7B30A7811}" type="presOf" srcId="{6CA5D924-49A8-4FAD-B885-C994381B0738}" destId="{C795EDF0-55B5-41C2-A97E-28FCCA51AE8F}" srcOrd="0" destOrd="0" presId="urn:microsoft.com/office/officeart/2005/8/layout/chevron2"/>
    <dgm:cxn modelId="{6F1A4416-BCCB-4DC1-A2EF-7FA6E8EEE1DC}" srcId="{5FCB0669-CF4A-426D-8244-F619C00F63EF}" destId="{C01D57CD-8140-4ACE-99A0-17814F0052D6}" srcOrd="2" destOrd="0" parTransId="{59889F2F-1330-4B15-9DB9-0801FA840D8B}" sibTransId="{06BF5267-B869-498C-9041-8980AE7D2D39}"/>
    <dgm:cxn modelId="{1F56082C-F199-4D4E-9152-600CDC6641BB}" srcId="{5538E031-39D3-4A97-ACBC-884582870B4F}" destId="{03079E51-6D10-4972-9B1A-581B9C1E4395}" srcOrd="0" destOrd="0" parTransId="{BE984E49-4F51-4AFF-8FB1-2C4CD7011F8A}" sibTransId="{4021C52C-854C-40E3-A76A-E0E03DAF680C}"/>
    <dgm:cxn modelId="{F8B0CF11-760E-4DA7-9231-5D9831234824}" srcId="{E1A8F9A3-CE09-4471-9E01-907CF49C014F}" destId="{D12732B8-F3FB-455B-9D2C-431E1DF5B011}" srcOrd="2" destOrd="0" parTransId="{2F771D2F-5067-48AA-8DCF-E3B22A30CB9F}" sibTransId="{CE2D6C75-C625-4069-9589-6D00970A4905}"/>
    <dgm:cxn modelId="{87101E79-318D-4AD0-BC6F-486AA33D3698}" type="presOf" srcId="{C01D57CD-8140-4ACE-99A0-17814F0052D6}" destId="{148F641E-D9F2-4779-BCC0-DE06A94E6DFD}" srcOrd="0" destOrd="2" presId="urn:microsoft.com/office/officeart/2005/8/layout/chevron2"/>
    <dgm:cxn modelId="{BCD8D58D-B4F8-48B2-A55F-2BBB2634EDFF}" type="presParOf" srcId="{E400E55A-95FB-4CC4-AF7B-5AC975AE2147}" destId="{E2720A09-6447-431C-91AA-9AA78BA61F7A}" srcOrd="0" destOrd="0" presId="urn:microsoft.com/office/officeart/2005/8/layout/chevron2"/>
    <dgm:cxn modelId="{7A4A14CA-11FA-4ECC-B2B4-A41A2742B8C6}" type="presParOf" srcId="{E2720A09-6447-431C-91AA-9AA78BA61F7A}" destId="{FDEBB2ED-5148-465E-8203-141830B40571}" srcOrd="0" destOrd="0" presId="urn:microsoft.com/office/officeart/2005/8/layout/chevron2"/>
    <dgm:cxn modelId="{2B8433B6-F29C-4BBA-A2F1-402006F8A389}" type="presParOf" srcId="{E2720A09-6447-431C-91AA-9AA78BA61F7A}" destId="{506656D0-7B25-425B-B372-05A393ECAFBC}" srcOrd="1" destOrd="0" presId="urn:microsoft.com/office/officeart/2005/8/layout/chevron2"/>
    <dgm:cxn modelId="{BEF91207-2B4D-4FDD-ACE1-E1CEFDF4FBB6}" type="presParOf" srcId="{E400E55A-95FB-4CC4-AF7B-5AC975AE2147}" destId="{47BE5B8E-172C-4D98-B105-F9EEC9932A32}" srcOrd="1" destOrd="0" presId="urn:microsoft.com/office/officeart/2005/8/layout/chevron2"/>
    <dgm:cxn modelId="{7E2920E1-750D-4CD2-A805-4A6F50FF2059}" type="presParOf" srcId="{E400E55A-95FB-4CC4-AF7B-5AC975AE2147}" destId="{BC8A971C-7A88-483E-A861-10CEE5828AE5}" srcOrd="2" destOrd="0" presId="urn:microsoft.com/office/officeart/2005/8/layout/chevron2"/>
    <dgm:cxn modelId="{F48EFAE8-D8FC-4AFE-B952-095BD563A61D}" type="presParOf" srcId="{BC8A971C-7A88-483E-A861-10CEE5828AE5}" destId="{873B8D05-1B22-41AE-AA10-4F6C06967E45}" srcOrd="0" destOrd="0" presId="urn:microsoft.com/office/officeart/2005/8/layout/chevron2"/>
    <dgm:cxn modelId="{89E108B1-F849-4D91-9558-5AC267FC25E9}" type="presParOf" srcId="{BC8A971C-7A88-483E-A861-10CEE5828AE5}" destId="{148F641E-D9F2-4779-BCC0-DE06A94E6DFD}" srcOrd="1" destOrd="0" presId="urn:microsoft.com/office/officeart/2005/8/layout/chevron2"/>
    <dgm:cxn modelId="{85D34213-F123-40F5-B014-D17F1BCF5DE4}" type="presParOf" srcId="{E400E55A-95FB-4CC4-AF7B-5AC975AE2147}" destId="{7FD0FCEB-0CDB-499B-ADC7-7D8D588BBB23}" srcOrd="3" destOrd="0" presId="urn:microsoft.com/office/officeart/2005/8/layout/chevron2"/>
    <dgm:cxn modelId="{7D14DCD4-95A6-4363-A904-5A72DD574EE1}" type="presParOf" srcId="{E400E55A-95FB-4CC4-AF7B-5AC975AE2147}" destId="{CE6DC78A-DCA6-4672-AC6A-E52383956E79}" srcOrd="4" destOrd="0" presId="urn:microsoft.com/office/officeart/2005/8/layout/chevron2"/>
    <dgm:cxn modelId="{E0DFEEE4-0D03-42D4-97B5-F7ECC5E66FD1}" type="presParOf" srcId="{CE6DC78A-DCA6-4672-AC6A-E52383956E79}" destId="{B1184AD5-BA99-4EA0-ACC8-6C8E0A5E6FF2}" srcOrd="0" destOrd="0" presId="urn:microsoft.com/office/officeart/2005/8/layout/chevron2"/>
    <dgm:cxn modelId="{BF247CCA-E020-4A3F-8D84-842210850DD9}" type="presParOf" srcId="{CE6DC78A-DCA6-4672-AC6A-E52383956E79}" destId="{C795EDF0-55B5-41C2-A97E-28FCCA51AE8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A8EA8D1-257B-4A60-8AC0-15E3AD0E00F8}" type="doc">
      <dgm:prSet loTypeId="urn:microsoft.com/office/officeart/2005/8/layout/funnel1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D6F72A2-C853-483C-8DCE-55942DC8F057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Mobility</a:t>
          </a:r>
          <a:endParaRPr lang="en-US" dirty="0">
            <a:solidFill>
              <a:schemeClr val="tx1"/>
            </a:solidFill>
          </a:endParaRPr>
        </a:p>
      </dgm:t>
    </dgm:pt>
    <dgm:pt modelId="{E2E5EFE1-E05B-4603-83F8-3ACCC1B60AE4}" type="parTrans" cxnId="{8B9D639D-734C-4F60-8D77-C837CC430555}">
      <dgm:prSet/>
      <dgm:spPr/>
      <dgm:t>
        <a:bodyPr/>
        <a:lstStyle/>
        <a:p>
          <a:endParaRPr lang="en-US"/>
        </a:p>
      </dgm:t>
    </dgm:pt>
    <dgm:pt modelId="{84A4D621-0156-400C-9E38-5B915C984239}" type="sibTrans" cxnId="{8B9D639D-734C-4F60-8D77-C837CC430555}">
      <dgm:prSet/>
      <dgm:spPr/>
      <dgm:t>
        <a:bodyPr/>
        <a:lstStyle/>
        <a:p>
          <a:endParaRPr lang="en-US"/>
        </a:p>
      </dgm:t>
    </dgm:pt>
    <dgm:pt modelId="{38F99228-F1FA-46A1-9A6C-B2E894733BBE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Projects</a:t>
          </a:r>
          <a:endParaRPr lang="en-US" dirty="0">
            <a:solidFill>
              <a:schemeClr val="tx1"/>
            </a:solidFill>
          </a:endParaRPr>
        </a:p>
      </dgm:t>
    </dgm:pt>
    <dgm:pt modelId="{C39F0F7A-5EC6-4AE7-8A60-64657B667E2D}" type="parTrans" cxnId="{B7F0D386-F144-497B-98B7-2424AC364956}">
      <dgm:prSet/>
      <dgm:spPr/>
      <dgm:t>
        <a:bodyPr/>
        <a:lstStyle/>
        <a:p>
          <a:endParaRPr lang="en-US"/>
        </a:p>
      </dgm:t>
    </dgm:pt>
    <dgm:pt modelId="{8D4F009A-F705-423B-9A97-55F171E15F18}" type="sibTrans" cxnId="{B7F0D386-F144-497B-98B7-2424AC364956}">
      <dgm:prSet/>
      <dgm:spPr/>
      <dgm:t>
        <a:bodyPr/>
        <a:lstStyle/>
        <a:p>
          <a:endParaRPr lang="en-US"/>
        </a:p>
      </dgm:t>
    </dgm:pt>
    <dgm:pt modelId="{9D3B7BD3-ADBD-4909-B05A-1CA5A0F33C3D}">
      <dgm:prSet phldrT="[Text]"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</a:rPr>
            <a:t>Bilaterals</a:t>
          </a:r>
          <a:endParaRPr lang="en-US" dirty="0">
            <a:solidFill>
              <a:schemeClr val="tx1"/>
            </a:solidFill>
          </a:endParaRPr>
        </a:p>
      </dgm:t>
    </dgm:pt>
    <dgm:pt modelId="{48719EBB-5314-423E-AD22-EB45ED70984B}" type="parTrans" cxnId="{162026CB-C800-4473-A0BC-97787514E03F}">
      <dgm:prSet/>
      <dgm:spPr/>
      <dgm:t>
        <a:bodyPr/>
        <a:lstStyle/>
        <a:p>
          <a:endParaRPr lang="en-US"/>
        </a:p>
      </dgm:t>
    </dgm:pt>
    <dgm:pt modelId="{B91D1914-7B62-4287-8A9B-DF1B760ADAD4}" type="sibTrans" cxnId="{162026CB-C800-4473-A0BC-97787514E03F}">
      <dgm:prSet/>
      <dgm:spPr/>
      <dgm:t>
        <a:bodyPr/>
        <a:lstStyle/>
        <a:p>
          <a:endParaRPr lang="en-US"/>
        </a:p>
      </dgm:t>
    </dgm:pt>
    <dgm:pt modelId="{CDBB9FF0-A5CD-497C-B005-30E5994DA2F1}">
      <dgm:prSet phldrT="[Text]"/>
      <dgm:spPr/>
      <dgm:t>
        <a:bodyPr/>
        <a:lstStyle/>
        <a:p>
          <a:r>
            <a:rPr lang="en-US" dirty="0" smtClean="0"/>
            <a:t>HEI International Profile</a:t>
          </a:r>
          <a:endParaRPr lang="en-US" dirty="0"/>
        </a:p>
      </dgm:t>
    </dgm:pt>
    <dgm:pt modelId="{7879A7BE-2922-4BFF-B14B-165C141A3DCC}" type="parTrans" cxnId="{9E74C4F8-1308-4677-9BFB-3685E3B0C1E0}">
      <dgm:prSet/>
      <dgm:spPr/>
      <dgm:t>
        <a:bodyPr/>
        <a:lstStyle/>
        <a:p>
          <a:endParaRPr lang="en-US"/>
        </a:p>
      </dgm:t>
    </dgm:pt>
    <dgm:pt modelId="{3642E578-E600-4726-8B9E-197039033663}" type="sibTrans" cxnId="{9E74C4F8-1308-4677-9BFB-3685E3B0C1E0}">
      <dgm:prSet/>
      <dgm:spPr/>
      <dgm:t>
        <a:bodyPr/>
        <a:lstStyle/>
        <a:p>
          <a:endParaRPr lang="en-US"/>
        </a:p>
      </dgm:t>
    </dgm:pt>
    <dgm:pt modelId="{58C01A6C-54D7-4963-A76F-347CA875E83D}" type="pres">
      <dgm:prSet presAssocID="{6A8EA8D1-257B-4A60-8AC0-15E3AD0E00F8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73C6A6-C591-4AF6-B8A0-4021507C9261}" type="pres">
      <dgm:prSet presAssocID="{6A8EA8D1-257B-4A60-8AC0-15E3AD0E00F8}" presName="ellipse" presStyleLbl="trBgShp" presStyleIdx="0" presStyleCnt="1"/>
      <dgm:spPr/>
    </dgm:pt>
    <dgm:pt modelId="{A4E074B0-C118-4227-BEF4-933F7E4CE4B6}" type="pres">
      <dgm:prSet presAssocID="{6A8EA8D1-257B-4A60-8AC0-15E3AD0E00F8}" presName="arrow1" presStyleLbl="fgShp" presStyleIdx="0" presStyleCnt="1"/>
      <dgm:spPr/>
    </dgm:pt>
    <dgm:pt modelId="{1ECBA225-0F85-4AC5-9CA9-060C3E649FB8}" type="pres">
      <dgm:prSet presAssocID="{6A8EA8D1-257B-4A60-8AC0-15E3AD0E00F8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08FFDC-F056-4681-81F8-D8BA1C11C4EE}" type="pres">
      <dgm:prSet presAssocID="{38F99228-F1FA-46A1-9A6C-B2E894733BBE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17F3A5-2949-466D-B15D-FAD243D1A5C9}" type="pres">
      <dgm:prSet presAssocID="{9D3B7BD3-ADBD-4909-B05A-1CA5A0F33C3D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04CD3F-B285-40C2-B64E-DB0BECCE42CD}" type="pres">
      <dgm:prSet presAssocID="{CDBB9FF0-A5CD-497C-B005-30E5994DA2F1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66FED2-088F-471E-8274-E9F71C67B4AC}" type="pres">
      <dgm:prSet presAssocID="{6A8EA8D1-257B-4A60-8AC0-15E3AD0E00F8}" presName="funnel" presStyleLbl="trAlignAcc1" presStyleIdx="0" presStyleCnt="1"/>
      <dgm:spPr/>
    </dgm:pt>
  </dgm:ptLst>
  <dgm:cxnLst>
    <dgm:cxn modelId="{B7F0D386-F144-497B-98B7-2424AC364956}" srcId="{6A8EA8D1-257B-4A60-8AC0-15E3AD0E00F8}" destId="{38F99228-F1FA-46A1-9A6C-B2E894733BBE}" srcOrd="1" destOrd="0" parTransId="{C39F0F7A-5EC6-4AE7-8A60-64657B667E2D}" sibTransId="{8D4F009A-F705-423B-9A97-55F171E15F18}"/>
    <dgm:cxn modelId="{162026CB-C800-4473-A0BC-97787514E03F}" srcId="{6A8EA8D1-257B-4A60-8AC0-15E3AD0E00F8}" destId="{9D3B7BD3-ADBD-4909-B05A-1CA5A0F33C3D}" srcOrd="2" destOrd="0" parTransId="{48719EBB-5314-423E-AD22-EB45ED70984B}" sibTransId="{B91D1914-7B62-4287-8A9B-DF1B760ADAD4}"/>
    <dgm:cxn modelId="{9E74C4F8-1308-4677-9BFB-3685E3B0C1E0}" srcId="{6A8EA8D1-257B-4A60-8AC0-15E3AD0E00F8}" destId="{CDBB9FF0-A5CD-497C-B005-30E5994DA2F1}" srcOrd="3" destOrd="0" parTransId="{7879A7BE-2922-4BFF-B14B-165C141A3DCC}" sibTransId="{3642E578-E600-4726-8B9E-197039033663}"/>
    <dgm:cxn modelId="{FC6EDAE4-0FDE-4346-8576-A57ADD30A6AD}" type="presOf" srcId="{6A8EA8D1-257B-4A60-8AC0-15E3AD0E00F8}" destId="{58C01A6C-54D7-4963-A76F-347CA875E83D}" srcOrd="0" destOrd="0" presId="urn:microsoft.com/office/officeart/2005/8/layout/funnel1"/>
    <dgm:cxn modelId="{950683CD-4EEF-4B3C-91BC-454CE4F986EB}" type="presOf" srcId="{CD6F72A2-C853-483C-8DCE-55942DC8F057}" destId="{3504CD3F-B285-40C2-B64E-DB0BECCE42CD}" srcOrd="0" destOrd="0" presId="urn:microsoft.com/office/officeart/2005/8/layout/funnel1"/>
    <dgm:cxn modelId="{8B9D639D-734C-4F60-8D77-C837CC430555}" srcId="{6A8EA8D1-257B-4A60-8AC0-15E3AD0E00F8}" destId="{CD6F72A2-C853-483C-8DCE-55942DC8F057}" srcOrd="0" destOrd="0" parTransId="{E2E5EFE1-E05B-4603-83F8-3ACCC1B60AE4}" sibTransId="{84A4D621-0156-400C-9E38-5B915C984239}"/>
    <dgm:cxn modelId="{9EC58669-6556-4C88-A56A-EB56F4E0A019}" type="presOf" srcId="{CDBB9FF0-A5CD-497C-B005-30E5994DA2F1}" destId="{1ECBA225-0F85-4AC5-9CA9-060C3E649FB8}" srcOrd="0" destOrd="0" presId="urn:microsoft.com/office/officeart/2005/8/layout/funnel1"/>
    <dgm:cxn modelId="{853B5DA8-0F48-43DA-9E4D-C579B793BFE7}" type="presOf" srcId="{9D3B7BD3-ADBD-4909-B05A-1CA5A0F33C3D}" destId="{5608FFDC-F056-4681-81F8-D8BA1C11C4EE}" srcOrd="0" destOrd="0" presId="urn:microsoft.com/office/officeart/2005/8/layout/funnel1"/>
    <dgm:cxn modelId="{07717DB8-01EF-499A-B09D-8E5C45F5F9ED}" type="presOf" srcId="{38F99228-F1FA-46A1-9A6C-B2E894733BBE}" destId="{6117F3A5-2949-466D-B15D-FAD243D1A5C9}" srcOrd="0" destOrd="0" presId="urn:microsoft.com/office/officeart/2005/8/layout/funnel1"/>
    <dgm:cxn modelId="{C6736AFE-A99C-461F-B950-5ADCB28C2B9A}" type="presParOf" srcId="{58C01A6C-54D7-4963-A76F-347CA875E83D}" destId="{C473C6A6-C591-4AF6-B8A0-4021507C9261}" srcOrd="0" destOrd="0" presId="urn:microsoft.com/office/officeart/2005/8/layout/funnel1"/>
    <dgm:cxn modelId="{45423E3B-62C0-472F-93BF-BB405C1AC4EA}" type="presParOf" srcId="{58C01A6C-54D7-4963-A76F-347CA875E83D}" destId="{A4E074B0-C118-4227-BEF4-933F7E4CE4B6}" srcOrd="1" destOrd="0" presId="urn:microsoft.com/office/officeart/2005/8/layout/funnel1"/>
    <dgm:cxn modelId="{02D11AB5-9CAC-4B45-B233-E6011F449987}" type="presParOf" srcId="{58C01A6C-54D7-4963-A76F-347CA875E83D}" destId="{1ECBA225-0F85-4AC5-9CA9-060C3E649FB8}" srcOrd="2" destOrd="0" presId="urn:microsoft.com/office/officeart/2005/8/layout/funnel1"/>
    <dgm:cxn modelId="{BF15CCD6-9598-43D0-992A-A4E65BBDC575}" type="presParOf" srcId="{58C01A6C-54D7-4963-A76F-347CA875E83D}" destId="{5608FFDC-F056-4681-81F8-D8BA1C11C4EE}" srcOrd="3" destOrd="0" presId="urn:microsoft.com/office/officeart/2005/8/layout/funnel1"/>
    <dgm:cxn modelId="{F3E7EBEE-ED2B-4425-BB20-58AA3EED3995}" type="presParOf" srcId="{58C01A6C-54D7-4963-A76F-347CA875E83D}" destId="{6117F3A5-2949-466D-B15D-FAD243D1A5C9}" srcOrd="4" destOrd="0" presId="urn:microsoft.com/office/officeart/2005/8/layout/funnel1"/>
    <dgm:cxn modelId="{D52DABB7-8E10-4153-91B8-D1952C09FEE2}" type="presParOf" srcId="{58C01A6C-54D7-4963-A76F-347CA875E83D}" destId="{3504CD3F-B285-40C2-B64E-DB0BECCE42CD}" srcOrd="5" destOrd="0" presId="urn:microsoft.com/office/officeart/2005/8/layout/funnel1"/>
    <dgm:cxn modelId="{5F744772-7D68-43AE-AE1F-7C9BD1E94F0C}" type="presParOf" srcId="{58C01A6C-54D7-4963-A76F-347CA875E83D}" destId="{BB66FED2-088F-471E-8274-E9F71C67B4AC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E976454-377A-4E90-A9F0-BC41073296D5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926F438-025D-480E-B554-77034B28EFA5}">
      <dgm:prSet phldrT="[Text]"/>
      <dgm:spPr/>
      <dgm:t>
        <a:bodyPr/>
        <a:lstStyle/>
        <a:p>
          <a:r>
            <a:rPr lang="en-US" dirty="0" smtClean="0"/>
            <a:t>Strategic Planning</a:t>
          </a:r>
          <a:endParaRPr lang="en-US" dirty="0"/>
        </a:p>
      </dgm:t>
    </dgm:pt>
    <dgm:pt modelId="{5F075E77-182A-44BA-939F-32C1F548E1C8}" type="parTrans" cxnId="{14CC18BC-E383-434E-ADD8-0F523ED34B9E}">
      <dgm:prSet/>
      <dgm:spPr/>
      <dgm:t>
        <a:bodyPr/>
        <a:lstStyle/>
        <a:p>
          <a:endParaRPr lang="en-US"/>
        </a:p>
      </dgm:t>
    </dgm:pt>
    <dgm:pt modelId="{105896F8-0981-413D-98DA-064EE57ABFE0}" type="sibTrans" cxnId="{14CC18BC-E383-434E-ADD8-0F523ED34B9E}">
      <dgm:prSet/>
      <dgm:spPr/>
      <dgm:t>
        <a:bodyPr/>
        <a:lstStyle/>
        <a:p>
          <a:endParaRPr lang="en-US"/>
        </a:p>
      </dgm:t>
    </dgm:pt>
    <dgm:pt modelId="{461295A5-4E9A-45A1-849E-E6C4A55248B4}">
      <dgm:prSet phldrT="[Text]" custT="1"/>
      <dgm:spPr/>
      <dgm:t>
        <a:bodyPr/>
        <a:lstStyle/>
        <a:p>
          <a:r>
            <a:rPr lang="en-US" sz="1600" dirty="0" smtClean="0"/>
            <a:t>Internationalization </a:t>
          </a:r>
          <a:r>
            <a:rPr lang="en-US" sz="1600" dirty="0" err="1" smtClean="0"/>
            <a:t>workplans</a:t>
          </a:r>
          <a:r>
            <a:rPr lang="en-US" sz="1600" dirty="0" smtClean="0"/>
            <a:t> based on SMART principles designed, approved and implemented by all PCIs;</a:t>
          </a:r>
          <a:endParaRPr lang="en-US" sz="1600" dirty="0"/>
        </a:p>
      </dgm:t>
    </dgm:pt>
    <dgm:pt modelId="{07F2C063-612F-4AF8-B7ED-B49CEDB18032}" type="parTrans" cxnId="{8A4D7D69-1A67-4FBC-8E2A-9E9455289154}">
      <dgm:prSet/>
      <dgm:spPr/>
      <dgm:t>
        <a:bodyPr/>
        <a:lstStyle/>
        <a:p>
          <a:endParaRPr lang="en-US"/>
        </a:p>
      </dgm:t>
    </dgm:pt>
    <dgm:pt modelId="{E4E22F55-DDA7-4DEA-8A24-DCBCB8FA3D7B}" type="sibTrans" cxnId="{8A4D7D69-1A67-4FBC-8E2A-9E9455289154}">
      <dgm:prSet/>
      <dgm:spPr/>
      <dgm:t>
        <a:bodyPr/>
        <a:lstStyle/>
        <a:p>
          <a:endParaRPr lang="en-US"/>
        </a:p>
      </dgm:t>
    </dgm:pt>
    <dgm:pt modelId="{A6836469-5FA1-4C1F-BA4F-2C07CC5EE771}">
      <dgm:prSet phldrT="[Text]"/>
      <dgm:spPr/>
      <dgm:t>
        <a:bodyPr/>
        <a:lstStyle/>
        <a:p>
          <a:r>
            <a:rPr lang="en-US" dirty="0" smtClean="0"/>
            <a:t>IRO</a:t>
          </a:r>
          <a:endParaRPr lang="en-US" dirty="0"/>
        </a:p>
      </dgm:t>
    </dgm:pt>
    <dgm:pt modelId="{5D287228-E5E6-45AF-ADF1-C5416E89144D}" type="parTrans" cxnId="{EA5F7CD1-6CAA-4367-BD29-6FD4D666DA91}">
      <dgm:prSet/>
      <dgm:spPr/>
      <dgm:t>
        <a:bodyPr/>
        <a:lstStyle/>
        <a:p>
          <a:endParaRPr lang="en-US"/>
        </a:p>
      </dgm:t>
    </dgm:pt>
    <dgm:pt modelId="{843683AE-7357-4498-A032-24F918AB0E18}" type="sibTrans" cxnId="{EA5F7CD1-6CAA-4367-BD29-6FD4D666DA91}">
      <dgm:prSet/>
      <dgm:spPr/>
      <dgm:t>
        <a:bodyPr/>
        <a:lstStyle/>
        <a:p>
          <a:endParaRPr lang="en-US"/>
        </a:p>
      </dgm:t>
    </dgm:pt>
    <dgm:pt modelId="{E6ADCDF9-60D8-4395-A8CD-173533EBC02E}">
      <dgm:prSet phldrT="[Text]" custT="1"/>
      <dgm:spPr/>
      <dgm:t>
        <a:bodyPr/>
        <a:lstStyle/>
        <a:p>
          <a:r>
            <a:rPr lang="en-US" sz="1400" dirty="0" smtClean="0"/>
            <a:t>IRO structure modified according to functional necessities in 6 PCIs;</a:t>
          </a:r>
          <a:endParaRPr lang="en-US" sz="1400" dirty="0"/>
        </a:p>
      </dgm:t>
    </dgm:pt>
    <dgm:pt modelId="{31BCE233-3F5E-4429-973A-F91CCBAB7DCF}" type="parTrans" cxnId="{ED2BA5CA-22C5-406C-A173-009E7C17DED5}">
      <dgm:prSet/>
      <dgm:spPr/>
      <dgm:t>
        <a:bodyPr/>
        <a:lstStyle/>
        <a:p>
          <a:endParaRPr lang="en-US"/>
        </a:p>
      </dgm:t>
    </dgm:pt>
    <dgm:pt modelId="{942F7F58-9ADF-414A-8482-6AEC1F73C1FF}" type="sibTrans" cxnId="{ED2BA5CA-22C5-406C-A173-009E7C17DED5}">
      <dgm:prSet/>
      <dgm:spPr/>
      <dgm:t>
        <a:bodyPr/>
        <a:lstStyle/>
        <a:p>
          <a:endParaRPr lang="en-US"/>
        </a:p>
      </dgm:t>
    </dgm:pt>
    <dgm:pt modelId="{C73D032B-3518-44D1-8DCF-6893464F79FE}">
      <dgm:prSet phldrT="[Text]" custT="1"/>
      <dgm:spPr/>
      <dgm:t>
        <a:bodyPr/>
        <a:lstStyle/>
        <a:p>
          <a:r>
            <a:rPr lang="en-US" sz="1400" dirty="0" smtClean="0"/>
            <a:t>IRO reporting chain optimized in 5 PCIs;</a:t>
          </a:r>
          <a:endParaRPr lang="en-US" sz="1400" dirty="0"/>
        </a:p>
      </dgm:t>
    </dgm:pt>
    <dgm:pt modelId="{49CA57E3-88F7-4BBC-9224-0EA884DC8772}" type="parTrans" cxnId="{8B345C99-9154-41D4-84DF-68884E6978B3}">
      <dgm:prSet/>
      <dgm:spPr/>
      <dgm:t>
        <a:bodyPr/>
        <a:lstStyle/>
        <a:p>
          <a:endParaRPr lang="en-US"/>
        </a:p>
      </dgm:t>
    </dgm:pt>
    <dgm:pt modelId="{F44C7AE5-0E19-47F4-9527-F1CC1F8EFD54}" type="sibTrans" cxnId="{8B345C99-9154-41D4-84DF-68884E6978B3}">
      <dgm:prSet/>
      <dgm:spPr/>
      <dgm:t>
        <a:bodyPr/>
        <a:lstStyle/>
        <a:p>
          <a:endParaRPr lang="en-US"/>
        </a:p>
      </dgm:t>
    </dgm:pt>
    <dgm:pt modelId="{E44C9D58-3921-430A-BEB0-93EBA5576293}">
      <dgm:prSet phldrT="[Text]"/>
      <dgm:spPr/>
      <dgm:t>
        <a:bodyPr/>
        <a:lstStyle/>
        <a:p>
          <a:r>
            <a:rPr lang="en-US" dirty="0" smtClean="0"/>
            <a:t>Faculty</a:t>
          </a:r>
          <a:endParaRPr lang="en-US" dirty="0"/>
        </a:p>
      </dgm:t>
    </dgm:pt>
    <dgm:pt modelId="{620B4820-2816-41CD-A666-0F6167F75BFC}" type="parTrans" cxnId="{F6F23477-231B-4129-BAA1-C1F60838F61E}">
      <dgm:prSet/>
      <dgm:spPr/>
      <dgm:t>
        <a:bodyPr/>
        <a:lstStyle/>
        <a:p>
          <a:endParaRPr lang="en-US"/>
        </a:p>
      </dgm:t>
    </dgm:pt>
    <dgm:pt modelId="{F8A0E09F-AAA0-497B-961C-BF9DC78D8B83}" type="sibTrans" cxnId="{F6F23477-231B-4129-BAA1-C1F60838F61E}">
      <dgm:prSet/>
      <dgm:spPr/>
      <dgm:t>
        <a:bodyPr/>
        <a:lstStyle/>
        <a:p>
          <a:endParaRPr lang="en-US"/>
        </a:p>
      </dgm:t>
    </dgm:pt>
    <dgm:pt modelId="{7B9DF0B6-B015-41D7-B793-4A12D5C791CE}">
      <dgm:prSet phldrT="[Text]"/>
      <dgm:spPr/>
      <dgm:t>
        <a:bodyPr/>
        <a:lstStyle/>
        <a:p>
          <a:r>
            <a:rPr lang="en-US" dirty="0" smtClean="0"/>
            <a:t>Academic mobility: partially integrated into curricula in all PCIs; mobility networks established within consortium; mobility numbers increased in all PCIs;</a:t>
          </a:r>
          <a:endParaRPr lang="en-US" dirty="0"/>
        </a:p>
      </dgm:t>
    </dgm:pt>
    <dgm:pt modelId="{AE7E28D6-39F3-47EF-BCA1-277EB601FBAC}" type="parTrans" cxnId="{2ABA6628-C841-4ED2-8D5A-2BA2A6BC28DC}">
      <dgm:prSet/>
      <dgm:spPr/>
      <dgm:t>
        <a:bodyPr/>
        <a:lstStyle/>
        <a:p>
          <a:endParaRPr lang="en-US"/>
        </a:p>
      </dgm:t>
    </dgm:pt>
    <dgm:pt modelId="{9B8B1530-6959-4344-AD2D-878715FBE1DA}" type="sibTrans" cxnId="{2ABA6628-C841-4ED2-8D5A-2BA2A6BC28DC}">
      <dgm:prSet/>
      <dgm:spPr/>
      <dgm:t>
        <a:bodyPr/>
        <a:lstStyle/>
        <a:p>
          <a:endParaRPr lang="en-US"/>
        </a:p>
      </dgm:t>
    </dgm:pt>
    <dgm:pt modelId="{0932392B-6A39-42E2-AEFB-783740A27253}">
      <dgm:prSet phldrT="[Text]" custT="1"/>
      <dgm:spPr/>
      <dgm:t>
        <a:bodyPr/>
        <a:lstStyle/>
        <a:p>
          <a:r>
            <a:rPr lang="en-US" sz="1400" dirty="0" smtClean="0"/>
            <a:t>IRO staff trained in all PCIs;</a:t>
          </a:r>
          <a:endParaRPr lang="en-US" sz="1400" dirty="0"/>
        </a:p>
      </dgm:t>
    </dgm:pt>
    <dgm:pt modelId="{47D04874-A7B1-4562-8659-09932494CA14}" type="parTrans" cxnId="{A83C698A-0401-4CCE-B24D-E5B265A8F818}">
      <dgm:prSet/>
      <dgm:spPr/>
      <dgm:t>
        <a:bodyPr/>
        <a:lstStyle/>
        <a:p>
          <a:endParaRPr lang="en-US"/>
        </a:p>
      </dgm:t>
    </dgm:pt>
    <dgm:pt modelId="{329915D5-51EA-4FC4-A66F-A9734D63E962}" type="sibTrans" cxnId="{A83C698A-0401-4CCE-B24D-E5B265A8F818}">
      <dgm:prSet/>
      <dgm:spPr/>
      <dgm:t>
        <a:bodyPr/>
        <a:lstStyle/>
        <a:p>
          <a:endParaRPr lang="en-US"/>
        </a:p>
      </dgm:t>
    </dgm:pt>
    <dgm:pt modelId="{F6CB9893-A1F6-414C-994A-10ED4DF3833F}">
      <dgm:prSet phldrT="[Text]" custT="1"/>
      <dgm:spPr/>
      <dgm:t>
        <a:bodyPr/>
        <a:lstStyle/>
        <a:p>
          <a:r>
            <a:rPr lang="en-US" sz="1400" dirty="0" smtClean="0"/>
            <a:t>IRO visibility increased in all PCIs</a:t>
          </a:r>
          <a:endParaRPr lang="en-US" sz="1400" dirty="0"/>
        </a:p>
      </dgm:t>
    </dgm:pt>
    <dgm:pt modelId="{9ACA1DF5-EE65-4456-9817-B951D140158F}" type="parTrans" cxnId="{DE15B91D-C673-41C7-8BE4-B5804AA65EB5}">
      <dgm:prSet/>
      <dgm:spPr/>
      <dgm:t>
        <a:bodyPr/>
        <a:lstStyle/>
        <a:p>
          <a:endParaRPr lang="en-US"/>
        </a:p>
      </dgm:t>
    </dgm:pt>
    <dgm:pt modelId="{FD64A9E5-528A-4B0C-A67E-8BE4C1EB4D22}" type="sibTrans" cxnId="{DE15B91D-C673-41C7-8BE4-B5804AA65EB5}">
      <dgm:prSet/>
      <dgm:spPr/>
      <dgm:t>
        <a:bodyPr/>
        <a:lstStyle/>
        <a:p>
          <a:endParaRPr lang="en-US"/>
        </a:p>
      </dgm:t>
    </dgm:pt>
    <dgm:pt modelId="{5417FB39-E6D0-4740-9538-EB6BC26A2421}">
      <dgm:prSet phldrT="[Text]"/>
      <dgm:spPr/>
      <dgm:t>
        <a:bodyPr/>
        <a:lstStyle/>
        <a:p>
          <a:r>
            <a:rPr lang="en-US" dirty="0" smtClean="0"/>
            <a:t>Projects: networks established within consortium; every-effort-counts approach implemented; time management tools applied; training materials available</a:t>
          </a:r>
          <a:endParaRPr lang="en-US" dirty="0"/>
        </a:p>
      </dgm:t>
    </dgm:pt>
    <dgm:pt modelId="{660F891E-59EC-41DA-B3D7-A38DCDDC01E6}" type="parTrans" cxnId="{DE68AAF1-290D-484C-BEFF-FF3393AA0998}">
      <dgm:prSet/>
      <dgm:spPr/>
      <dgm:t>
        <a:bodyPr/>
        <a:lstStyle/>
        <a:p>
          <a:endParaRPr lang="en-US"/>
        </a:p>
      </dgm:t>
    </dgm:pt>
    <dgm:pt modelId="{A21941E2-64CC-4D66-9CA0-2E5903631B12}" type="sibTrans" cxnId="{DE68AAF1-290D-484C-BEFF-FF3393AA0998}">
      <dgm:prSet/>
      <dgm:spPr/>
      <dgm:t>
        <a:bodyPr/>
        <a:lstStyle/>
        <a:p>
          <a:endParaRPr lang="en-US"/>
        </a:p>
      </dgm:t>
    </dgm:pt>
    <dgm:pt modelId="{AC78B53F-30CB-4CE0-87CD-115BA60C4D39}">
      <dgm:prSet phldrT="[Text]"/>
      <dgm:spPr/>
      <dgm:t>
        <a:bodyPr/>
        <a:lstStyle/>
        <a:p>
          <a:r>
            <a:rPr lang="en-US" dirty="0" smtClean="0"/>
            <a:t>International students: promotion materials and techniques improved;  go-online approach implemented in 6 PCIs; cultural integration programs established</a:t>
          </a:r>
          <a:endParaRPr lang="en-US" dirty="0"/>
        </a:p>
      </dgm:t>
    </dgm:pt>
    <dgm:pt modelId="{D8620DA2-D020-4216-9200-23BD9EAC0A59}" type="parTrans" cxnId="{1854CBAA-F77F-4600-8B02-F28D5C1FA1BA}">
      <dgm:prSet/>
      <dgm:spPr/>
      <dgm:t>
        <a:bodyPr/>
        <a:lstStyle/>
        <a:p>
          <a:endParaRPr lang="en-US"/>
        </a:p>
      </dgm:t>
    </dgm:pt>
    <dgm:pt modelId="{BAB644D4-A4C6-439A-AA06-979C27C3D9BB}" type="sibTrans" cxnId="{1854CBAA-F77F-4600-8B02-F28D5C1FA1BA}">
      <dgm:prSet/>
      <dgm:spPr/>
      <dgm:t>
        <a:bodyPr/>
        <a:lstStyle/>
        <a:p>
          <a:endParaRPr lang="en-US"/>
        </a:p>
      </dgm:t>
    </dgm:pt>
    <dgm:pt modelId="{2EE55DDB-F6F3-411C-90CF-D5081BD759F7}">
      <dgm:prSet/>
      <dgm:spPr/>
      <dgm:t>
        <a:bodyPr/>
        <a:lstStyle/>
        <a:p>
          <a:r>
            <a:rPr lang="en-US" dirty="0" smtClean="0"/>
            <a:t>QA tools</a:t>
          </a:r>
          <a:endParaRPr lang="en-US" dirty="0"/>
        </a:p>
      </dgm:t>
    </dgm:pt>
    <dgm:pt modelId="{883E36B6-DAB1-4C3C-AFAA-FDDC4EB8D486}" type="parTrans" cxnId="{8DDB23CB-F5C6-43B4-B78A-37E1DF897374}">
      <dgm:prSet/>
      <dgm:spPr/>
      <dgm:t>
        <a:bodyPr/>
        <a:lstStyle/>
        <a:p>
          <a:endParaRPr lang="en-US"/>
        </a:p>
      </dgm:t>
    </dgm:pt>
    <dgm:pt modelId="{A730BEFD-FA19-4316-AF82-2C0BC0112637}" type="sibTrans" cxnId="{8DDB23CB-F5C6-43B4-B78A-37E1DF897374}">
      <dgm:prSet/>
      <dgm:spPr/>
      <dgm:t>
        <a:bodyPr/>
        <a:lstStyle/>
        <a:p>
          <a:endParaRPr lang="en-US"/>
        </a:p>
      </dgm:t>
    </dgm:pt>
    <dgm:pt modelId="{DD1C0640-D401-4843-B648-0EFAC8219BD8}">
      <dgm:prSet phldrT="[Text]" custT="1"/>
      <dgm:spPr/>
      <dgm:t>
        <a:bodyPr/>
        <a:lstStyle/>
        <a:p>
          <a:r>
            <a:rPr lang="en-US" sz="1600" dirty="0" smtClean="0"/>
            <a:t>Internationalization vision, mission and goals integrated into university development strategy in all PCIs;</a:t>
          </a:r>
          <a:endParaRPr lang="en-US" sz="1600" dirty="0"/>
        </a:p>
      </dgm:t>
    </dgm:pt>
    <dgm:pt modelId="{1424A3F9-81E1-4E26-81F5-C22B930A16DD}" type="parTrans" cxnId="{6BE60538-3B01-42B1-B314-514700F3AC2B}">
      <dgm:prSet/>
      <dgm:spPr/>
    </dgm:pt>
    <dgm:pt modelId="{09468DF9-7FF6-40A6-8994-843EBB9448EC}" type="sibTrans" cxnId="{6BE60538-3B01-42B1-B314-514700F3AC2B}">
      <dgm:prSet/>
      <dgm:spPr/>
    </dgm:pt>
    <dgm:pt modelId="{CB3A49D5-391E-44BB-B67A-8C3783314ED3}" type="pres">
      <dgm:prSet presAssocID="{4E976454-377A-4E90-A9F0-BC41073296D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853562F-B320-45EC-BCCB-075CCA554E13}" type="pres">
      <dgm:prSet presAssocID="{1926F438-025D-480E-B554-77034B28EFA5}" presName="linNode" presStyleCnt="0"/>
      <dgm:spPr/>
    </dgm:pt>
    <dgm:pt modelId="{F41F8241-DF33-42F3-9C30-51FA7EA00972}" type="pres">
      <dgm:prSet presAssocID="{1926F438-025D-480E-B554-77034B28EFA5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06ABA4-47A7-4303-A4B5-F28A5C40A375}" type="pres">
      <dgm:prSet presAssocID="{1926F438-025D-480E-B554-77034B28EFA5}" presName="descendantText" presStyleLbl="alignAccFollowNode1" presStyleIdx="0" presStyleCnt="3" custScaleY="1202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69049A-A021-4C2C-B1FD-4DAF92756C39}" type="pres">
      <dgm:prSet presAssocID="{105896F8-0981-413D-98DA-064EE57ABFE0}" presName="sp" presStyleCnt="0"/>
      <dgm:spPr/>
    </dgm:pt>
    <dgm:pt modelId="{4B4A9E7B-876D-463E-A248-D2CE2CF47D65}" type="pres">
      <dgm:prSet presAssocID="{A6836469-5FA1-4C1F-BA4F-2C07CC5EE771}" presName="linNode" presStyleCnt="0"/>
      <dgm:spPr/>
    </dgm:pt>
    <dgm:pt modelId="{BB1F9AD6-58E4-4D79-98B8-EED87F66812A}" type="pres">
      <dgm:prSet presAssocID="{A6836469-5FA1-4C1F-BA4F-2C07CC5EE77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1227D3-D07D-40D8-803C-0ADABEA32C9D}" type="pres">
      <dgm:prSet presAssocID="{A6836469-5FA1-4C1F-BA4F-2C07CC5EE771}" presName="descendantText" presStyleLbl="alignAccFollowNode1" presStyleIdx="1" presStyleCnt="3" custScaleY="1202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4AFA0D-69A7-4E34-9FB1-DB23118E8D89}" type="pres">
      <dgm:prSet presAssocID="{843683AE-7357-4498-A032-24F918AB0E18}" presName="sp" presStyleCnt="0"/>
      <dgm:spPr/>
    </dgm:pt>
    <dgm:pt modelId="{1C489269-952F-4E4B-943A-1DB126F211E3}" type="pres">
      <dgm:prSet presAssocID="{E44C9D58-3921-430A-BEB0-93EBA5576293}" presName="linNode" presStyleCnt="0"/>
      <dgm:spPr/>
    </dgm:pt>
    <dgm:pt modelId="{1CEC5F83-ED44-49AC-A68C-6A34A5456EA0}" type="pres">
      <dgm:prSet presAssocID="{E44C9D58-3921-430A-BEB0-93EBA5576293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AE4BB2-A037-43FA-AE7D-D03A1316DD56}" type="pres">
      <dgm:prSet presAssocID="{E44C9D58-3921-430A-BEB0-93EBA5576293}" presName="descendantText" presStyleLbl="alignAccFollowNode1" presStyleIdx="2" presStyleCnt="3" custScaleY="1202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D4F563-66FA-4221-B20E-2B284E90CB27}" type="pres">
      <dgm:prSet presAssocID="{F8A0E09F-AAA0-497B-961C-BF9DC78D8B83}" presName="sp" presStyleCnt="0"/>
      <dgm:spPr/>
    </dgm:pt>
    <dgm:pt modelId="{0428E67F-CD78-4B73-ADF7-33BD1DDC87EC}" type="pres">
      <dgm:prSet presAssocID="{2EE55DDB-F6F3-411C-90CF-D5081BD759F7}" presName="linNode" presStyleCnt="0"/>
      <dgm:spPr/>
    </dgm:pt>
    <dgm:pt modelId="{93CCFC3B-E870-418B-8D83-B6680148633B}" type="pres">
      <dgm:prSet presAssocID="{2EE55DDB-F6F3-411C-90CF-D5081BD759F7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F3F5C34-3E91-48DD-8B2F-DAD884506B7E}" type="presOf" srcId="{2EE55DDB-F6F3-411C-90CF-D5081BD759F7}" destId="{93CCFC3B-E870-418B-8D83-B6680148633B}" srcOrd="0" destOrd="0" presId="urn:microsoft.com/office/officeart/2005/8/layout/vList5"/>
    <dgm:cxn modelId="{69E70289-7803-49E7-A512-414FC392193F}" type="presOf" srcId="{DD1C0640-D401-4843-B648-0EFAC8219BD8}" destId="{C306ABA4-47A7-4303-A4B5-F28A5C40A375}" srcOrd="0" destOrd="0" presId="urn:microsoft.com/office/officeart/2005/8/layout/vList5"/>
    <dgm:cxn modelId="{8B345C99-9154-41D4-84DF-68884E6978B3}" srcId="{A6836469-5FA1-4C1F-BA4F-2C07CC5EE771}" destId="{C73D032B-3518-44D1-8DCF-6893464F79FE}" srcOrd="1" destOrd="0" parTransId="{49CA57E3-88F7-4BBC-9224-0EA884DC8772}" sibTransId="{F44C7AE5-0E19-47F4-9527-F1CC1F8EFD54}"/>
    <dgm:cxn modelId="{6BE60538-3B01-42B1-B314-514700F3AC2B}" srcId="{1926F438-025D-480E-B554-77034B28EFA5}" destId="{DD1C0640-D401-4843-B648-0EFAC8219BD8}" srcOrd="0" destOrd="0" parTransId="{1424A3F9-81E1-4E26-81F5-C22B930A16DD}" sibTransId="{09468DF9-7FF6-40A6-8994-843EBB9448EC}"/>
    <dgm:cxn modelId="{EA5F7CD1-6CAA-4367-BD29-6FD4D666DA91}" srcId="{4E976454-377A-4E90-A9F0-BC41073296D5}" destId="{A6836469-5FA1-4C1F-BA4F-2C07CC5EE771}" srcOrd="1" destOrd="0" parTransId="{5D287228-E5E6-45AF-ADF1-C5416E89144D}" sibTransId="{843683AE-7357-4498-A032-24F918AB0E18}"/>
    <dgm:cxn modelId="{3A628BF0-FD3D-49C5-844E-C0CDA8DDD5AA}" type="presOf" srcId="{0932392B-6A39-42E2-AEFB-783740A27253}" destId="{9A1227D3-D07D-40D8-803C-0ADABEA32C9D}" srcOrd="0" destOrd="2" presId="urn:microsoft.com/office/officeart/2005/8/layout/vList5"/>
    <dgm:cxn modelId="{ED2BA5CA-22C5-406C-A173-009E7C17DED5}" srcId="{A6836469-5FA1-4C1F-BA4F-2C07CC5EE771}" destId="{E6ADCDF9-60D8-4395-A8CD-173533EBC02E}" srcOrd="0" destOrd="0" parTransId="{31BCE233-3F5E-4429-973A-F91CCBAB7DCF}" sibTransId="{942F7F58-9ADF-414A-8482-6AEC1F73C1FF}"/>
    <dgm:cxn modelId="{9CA16560-7AD7-42CD-A956-2C216F695FF5}" type="presOf" srcId="{AC78B53F-30CB-4CE0-87CD-115BA60C4D39}" destId="{35AE4BB2-A037-43FA-AE7D-D03A1316DD56}" srcOrd="0" destOrd="2" presId="urn:microsoft.com/office/officeart/2005/8/layout/vList5"/>
    <dgm:cxn modelId="{B6659F64-D1AF-4041-A9AB-BDC4FE6D5C56}" type="presOf" srcId="{5417FB39-E6D0-4740-9538-EB6BC26A2421}" destId="{35AE4BB2-A037-43FA-AE7D-D03A1316DD56}" srcOrd="0" destOrd="1" presId="urn:microsoft.com/office/officeart/2005/8/layout/vList5"/>
    <dgm:cxn modelId="{DE68AAF1-290D-484C-BEFF-FF3393AA0998}" srcId="{E44C9D58-3921-430A-BEB0-93EBA5576293}" destId="{5417FB39-E6D0-4740-9538-EB6BC26A2421}" srcOrd="1" destOrd="0" parTransId="{660F891E-59EC-41DA-B3D7-A38DCDDC01E6}" sibTransId="{A21941E2-64CC-4D66-9CA0-2E5903631B12}"/>
    <dgm:cxn modelId="{8DDB23CB-F5C6-43B4-B78A-37E1DF897374}" srcId="{4E976454-377A-4E90-A9F0-BC41073296D5}" destId="{2EE55DDB-F6F3-411C-90CF-D5081BD759F7}" srcOrd="3" destOrd="0" parTransId="{883E36B6-DAB1-4C3C-AFAA-FDDC4EB8D486}" sibTransId="{A730BEFD-FA19-4316-AF82-2C0BC0112637}"/>
    <dgm:cxn modelId="{300FC841-94F9-4483-8527-F789B69F349C}" type="presOf" srcId="{4E976454-377A-4E90-A9F0-BC41073296D5}" destId="{CB3A49D5-391E-44BB-B67A-8C3783314ED3}" srcOrd="0" destOrd="0" presId="urn:microsoft.com/office/officeart/2005/8/layout/vList5"/>
    <dgm:cxn modelId="{DE15B91D-C673-41C7-8BE4-B5804AA65EB5}" srcId="{A6836469-5FA1-4C1F-BA4F-2C07CC5EE771}" destId="{F6CB9893-A1F6-414C-994A-10ED4DF3833F}" srcOrd="3" destOrd="0" parTransId="{9ACA1DF5-EE65-4456-9817-B951D140158F}" sibTransId="{FD64A9E5-528A-4B0C-A67E-8BE4C1EB4D22}"/>
    <dgm:cxn modelId="{8A4D7D69-1A67-4FBC-8E2A-9E9455289154}" srcId="{1926F438-025D-480E-B554-77034B28EFA5}" destId="{461295A5-4E9A-45A1-849E-E6C4A55248B4}" srcOrd="1" destOrd="0" parTransId="{07F2C063-612F-4AF8-B7ED-B49CEDB18032}" sibTransId="{E4E22F55-DDA7-4DEA-8A24-DCBCB8FA3D7B}"/>
    <dgm:cxn modelId="{1F0397B8-DD00-4762-B457-854A6C0FAB13}" type="presOf" srcId="{F6CB9893-A1F6-414C-994A-10ED4DF3833F}" destId="{9A1227D3-D07D-40D8-803C-0ADABEA32C9D}" srcOrd="0" destOrd="3" presId="urn:microsoft.com/office/officeart/2005/8/layout/vList5"/>
    <dgm:cxn modelId="{D45408FF-233D-4381-A8AE-D0F882310C05}" type="presOf" srcId="{7B9DF0B6-B015-41D7-B793-4A12D5C791CE}" destId="{35AE4BB2-A037-43FA-AE7D-D03A1316DD56}" srcOrd="0" destOrd="0" presId="urn:microsoft.com/office/officeart/2005/8/layout/vList5"/>
    <dgm:cxn modelId="{BB6513EF-6F5D-4EA0-B51B-3C307113F304}" type="presOf" srcId="{1926F438-025D-480E-B554-77034B28EFA5}" destId="{F41F8241-DF33-42F3-9C30-51FA7EA00972}" srcOrd="0" destOrd="0" presId="urn:microsoft.com/office/officeart/2005/8/layout/vList5"/>
    <dgm:cxn modelId="{14CC18BC-E383-434E-ADD8-0F523ED34B9E}" srcId="{4E976454-377A-4E90-A9F0-BC41073296D5}" destId="{1926F438-025D-480E-B554-77034B28EFA5}" srcOrd="0" destOrd="0" parTransId="{5F075E77-182A-44BA-939F-32C1F548E1C8}" sibTransId="{105896F8-0981-413D-98DA-064EE57ABFE0}"/>
    <dgm:cxn modelId="{AD56CCC4-83EF-4AB5-91C3-7302D5D9FD7A}" type="presOf" srcId="{E44C9D58-3921-430A-BEB0-93EBA5576293}" destId="{1CEC5F83-ED44-49AC-A68C-6A34A5456EA0}" srcOrd="0" destOrd="0" presId="urn:microsoft.com/office/officeart/2005/8/layout/vList5"/>
    <dgm:cxn modelId="{67502FF8-291B-4FA6-B909-F295F4C2F758}" type="presOf" srcId="{E6ADCDF9-60D8-4395-A8CD-173533EBC02E}" destId="{9A1227D3-D07D-40D8-803C-0ADABEA32C9D}" srcOrd="0" destOrd="0" presId="urn:microsoft.com/office/officeart/2005/8/layout/vList5"/>
    <dgm:cxn modelId="{F6F23477-231B-4129-BAA1-C1F60838F61E}" srcId="{4E976454-377A-4E90-A9F0-BC41073296D5}" destId="{E44C9D58-3921-430A-BEB0-93EBA5576293}" srcOrd="2" destOrd="0" parTransId="{620B4820-2816-41CD-A666-0F6167F75BFC}" sibTransId="{F8A0E09F-AAA0-497B-961C-BF9DC78D8B83}"/>
    <dgm:cxn modelId="{5886ECA9-4A8B-4220-8B2B-83191B633976}" type="presOf" srcId="{461295A5-4E9A-45A1-849E-E6C4A55248B4}" destId="{C306ABA4-47A7-4303-A4B5-F28A5C40A375}" srcOrd="0" destOrd="1" presId="urn:microsoft.com/office/officeart/2005/8/layout/vList5"/>
    <dgm:cxn modelId="{A83C698A-0401-4CCE-B24D-E5B265A8F818}" srcId="{A6836469-5FA1-4C1F-BA4F-2C07CC5EE771}" destId="{0932392B-6A39-42E2-AEFB-783740A27253}" srcOrd="2" destOrd="0" parTransId="{47D04874-A7B1-4562-8659-09932494CA14}" sibTransId="{329915D5-51EA-4FC4-A66F-A9734D63E962}"/>
    <dgm:cxn modelId="{2ABA6628-C841-4ED2-8D5A-2BA2A6BC28DC}" srcId="{E44C9D58-3921-430A-BEB0-93EBA5576293}" destId="{7B9DF0B6-B015-41D7-B793-4A12D5C791CE}" srcOrd="0" destOrd="0" parTransId="{AE7E28D6-39F3-47EF-BCA1-277EB601FBAC}" sibTransId="{9B8B1530-6959-4344-AD2D-878715FBE1DA}"/>
    <dgm:cxn modelId="{1854CBAA-F77F-4600-8B02-F28D5C1FA1BA}" srcId="{E44C9D58-3921-430A-BEB0-93EBA5576293}" destId="{AC78B53F-30CB-4CE0-87CD-115BA60C4D39}" srcOrd="2" destOrd="0" parTransId="{D8620DA2-D020-4216-9200-23BD9EAC0A59}" sibTransId="{BAB644D4-A4C6-439A-AA06-979C27C3D9BB}"/>
    <dgm:cxn modelId="{939DB0EA-F88F-477C-8F44-60F0A8F0C1C1}" type="presOf" srcId="{A6836469-5FA1-4C1F-BA4F-2C07CC5EE771}" destId="{BB1F9AD6-58E4-4D79-98B8-EED87F66812A}" srcOrd="0" destOrd="0" presId="urn:microsoft.com/office/officeart/2005/8/layout/vList5"/>
    <dgm:cxn modelId="{E8DA0BCE-AC35-463D-A07F-A204D1CA117C}" type="presOf" srcId="{C73D032B-3518-44D1-8DCF-6893464F79FE}" destId="{9A1227D3-D07D-40D8-803C-0ADABEA32C9D}" srcOrd="0" destOrd="1" presId="urn:microsoft.com/office/officeart/2005/8/layout/vList5"/>
    <dgm:cxn modelId="{C63C1E2B-8042-4F69-9FAB-A98B0BEC80A4}" type="presParOf" srcId="{CB3A49D5-391E-44BB-B67A-8C3783314ED3}" destId="{4853562F-B320-45EC-BCCB-075CCA554E13}" srcOrd="0" destOrd="0" presId="urn:microsoft.com/office/officeart/2005/8/layout/vList5"/>
    <dgm:cxn modelId="{6D78EAA5-97E4-44ED-AB33-C30B3F0FA35B}" type="presParOf" srcId="{4853562F-B320-45EC-BCCB-075CCA554E13}" destId="{F41F8241-DF33-42F3-9C30-51FA7EA00972}" srcOrd="0" destOrd="0" presId="urn:microsoft.com/office/officeart/2005/8/layout/vList5"/>
    <dgm:cxn modelId="{0FDE3DEE-7783-4278-8D51-E5C70C919668}" type="presParOf" srcId="{4853562F-B320-45EC-BCCB-075CCA554E13}" destId="{C306ABA4-47A7-4303-A4B5-F28A5C40A375}" srcOrd="1" destOrd="0" presId="urn:microsoft.com/office/officeart/2005/8/layout/vList5"/>
    <dgm:cxn modelId="{6440F5E9-9B42-406C-8B4F-851F4A1F25EE}" type="presParOf" srcId="{CB3A49D5-391E-44BB-B67A-8C3783314ED3}" destId="{1969049A-A021-4C2C-B1FD-4DAF92756C39}" srcOrd="1" destOrd="0" presId="urn:microsoft.com/office/officeart/2005/8/layout/vList5"/>
    <dgm:cxn modelId="{BD08C45F-3FBE-4192-B062-73A4C5BB74DD}" type="presParOf" srcId="{CB3A49D5-391E-44BB-B67A-8C3783314ED3}" destId="{4B4A9E7B-876D-463E-A248-D2CE2CF47D65}" srcOrd="2" destOrd="0" presId="urn:microsoft.com/office/officeart/2005/8/layout/vList5"/>
    <dgm:cxn modelId="{D017A88F-E793-4DB1-A4CA-E96CB5B8C572}" type="presParOf" srcId="{4B4A9E7B-876D-463E-A248-D2CE2CF47D65}" destId="{BB1F9AD6-58E4-4D79-98B8-EED87F66812A}" srcOrd="0" destOrd="0" presId="urn:microsoft.com/office/officeart/2005/8/layout/vList5"/>
    <dgm:cxn modelId="{D186C02C-E93F-4921-B35F-20F830324DAD}" type="presParOf" srcId="{4B4A9E7B-876D-463E-A248-D2CE2CF47D65}" destId="{9A1227D3-D07D-40D8-803C-0ADABEA32C9D}" srcOrd="1" destOrd="0" presId="urn:microsoft.com/office/officeart/2005/8/layout/vList5"/>
    <dgm:cxn modelId="{8B6DFB76-7080-4422-A91C-67973FD41646}" type="presParOf" srcId="{CB3A49D5-391E-44BB-B67A-8C3783314ED3}" destId="{7A4AFA0D-69A7-4E34-9FB1-DB23118E8D89}" srcOrd="3" destOrd="0" presId="urn:microsoft.com/office/officeart/2005/8/layout/vList5"/>
    <dgm:cxn modelId="{C335F229-49CC-4219-9662-470494CF8C51}" type="presParOf" srcId="{CB3A49D5-391E-44BB-B67A-8C3783314ED3}" destId="{1C489269-952F-4E4B-943A-1DB126F211E3}" srcOrd="4" destOrd="0" presId="urn:microsoft.com/office/officeart/2005/8/layout/vList5"/>
    <dgm:cxn modelId="{7017C0AF-3232-4CCB-9BEC-C953C4B23BF1}" type="presParOf" srcId="{1C489269-952F-4E4B-943A-1DB126F211E3}" destId="{1CEC5F83-ED44-49AC-A68C-6A34A5456EA0}" srcOrd="0" destOrd="0" presId="urn:microsoft.com/office/officeart/2005/8/layout/vList5"/>
    <dgm:cxn modelId="{91E63A13-81B9-4C45-A5C4-D54B0275D75C}" type="presParOf" srcId="{1C489269-952F-4E4B-943A-1DB126F211E3}" destId="{35AE4BB2-A037-43FA-AE7D-D03A1316DD56}" srcOrd="1" destOrd="0" presId="urn:microsoft.com/office/officeart/2005/8/layout/vList5"/>
    <dgm:cxn modelId="{B0B99AE3-E7F2-4E3D-8165-F82C95C9F54D}" type="presParOf" srcId="{CB3A49D5-391E-44BB-B67A-8C3783314ED3}" destId="{6CD4F563-66FA-4221-B20E-2B284E90CB27}" srcOrd="5" destOrd="0" presId="urn:microsoft.com/office/officeart/2005/8/layout/vList5"/>
    <dgm:cxn modelId="{E8EBEE3F-CD83-4378-A593-412E67119C57}" type="presParOf" srcId="{CB3A49D5-391E-44BB-B67A-8C3783314ED3}" destId="{0428E67F-CD78-4B73-ADF7-33BD1DDC87EC}" srcOrd="6" destOrd="0" presId="urn:microsoft.com/office/officeart/2005/8/layout/vList5"/>
    <dgm:cxn modelId="{91BB1CD0-5278-4D6C-8959-B68C5D388667}" type="presParOf" srcId="{0428E67F-CD78-4B73-ADF7-33BD1DDC87EC}" destId="{93CCFC3B-E870-418B-8D83-B6680148633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3D743FE-3C9B-4D53-B6D4-D842338FC780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AAE8A8E9-997C-48F2-9391-2CF3BFC17D8F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QATMI outcomes…</a:t>
          </a:r>
          <a:endParaRPr lang="en-US" dirty="0">
            <a:solidFill>
              <a:schemeClr val="tx1"/>
            </a:solidFill>
          </a:endParaRPr>
        </a:p>
      </dgm:t>
    </dgm:pt>
    <dgm:pt modelId="{E8FABDDC-A488-44D0-945C-7601FDEACA3B}" type="parTrans" cxnId="{84A02ED4-1208-4EA2-98E4-CB775CD44FFD}">
      <dgm:prSet/>
      <dgm:spPr/>
      <dgm:t>
        <a:bodyPr/>
        <a:lstStyle/>
        <a:p>
          <a:endParaRPr lang="en-US"/>
        </a:p>
      </dgm:t>
    </dgm:pt>
    <dgm:pt modelId="{9BB9008A-168E-4386-815C-D543DEA014E1}" type="sibTrans" cxnId="{84A02ED4-1208-4EA2-98E4-CB775CD44FFD}">
      <dgm:prSet/>
      <dgm:spPr/>
      <dgm:t>
        <a:bodyPr/>
        <a:lstStyle/>
        <a:p>
          <a:endParaRPr lang="en-US"/>
        </a:p>
      </dgm:t>
    </dgm:pt>
    <dgm:pt modelId="{2C6D79AA-908B-4160-B9CC-FA931125A2E2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…shared and implemented by other HEIs…</a:t>
          </a:r>
          <a:endParaRPr lang="en-US" dirty="0">
            <a:solidFill>
              <a:schemeClr val="tx1"/>
            </a:solidFill>
          </a:endParaRPr>
        </a:p>
      </dgm:t>
    </dgm:pt>
    <dgm:pt modelId="{2D16897A-9789-4975-B1C9-EB8D2C2D2323}" type="parTrans" cxnId="{AA83F45F-D85B-4242-9AD3-F7CE5D1FA465}">
      <dgm:prSet/>
      <dgm:spPr/>
      <dgm:t>
        <a:bodyPr/>
        <a:lstStyle/>
        <a:p>
          <a:endParaRPr lang="en-US"/>
        </a:p>
      </dgm:t>
    </dgm:pt>
    <dgm:pt modelId="{9F000543-86F8-4834-9FE2-6CF7BBF6D8F3}" type="sibTrans" cxnId="{AA83F45F-D85B-4242-9AD3-F7CE5D1FA465}">
      <dgm:prSet/>
      <dgm:spPr/>
      <dgm:t>
        <a:bodyPr/>
        <a:lstStyle/>
        <a:p>
          <a:endParaRPr lang="en-US"/>
        </a:p>
      </dgm:t>
    </dgm:pt>
    <dgm:pt modelId="{C3B8B20C-016C-42A5-9617-5AF8D542ABD6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…approved by local Ministries of Education…</a:t>
          </a:r>
          <a:endParaRPr lang="en-US" dirty="0">
            <a:solidFill>
              <a:schemeClr val="tx1"/>
            </a:solidFill>
          </a:endParaRPr>
        </a:p>
      </dgm:t>
    </dgm:pt>
    <dgm:pt modelId="{F523F3C7-1CEF-4735-B293-A7B3496D8E16}" type="parTrans" cxnId="{E2C140BE-D68B-47E5-A19E-9C98E19E087E}">
      <dgm:prSet/>
      <dgm:spPr/>
      <dgm:t>
        <a:bodyPr/>
        <a:lstStyle/>
        <a:p>
          <a:endParaRPr lang="en-US"/>
        </a:p>
      </dgm:t>
    </dgm:pt>
    <dgm:pt modelId="{41C6F9DA-DAFD-4E20-A14F-07B7CC68D8A3}" type="sibTrans" cxnId="{E2C140BE-D68B-47E5-A19E-9C98E19E087E}">
      <dgm:prSet/>
      <dgm:spPr/>
      <dgm:t>
        <a:bodyPr/>
        <a:lstStyle/>
        <a:p>
          <a:endParaRPr lang="en-US"/>
        </a:p>
      </dgm:t>
    </dgm:pt>
    <dgm:pt modelId="{9498198F-4AE7-4E7E-9DCE-6AB6E2897AEB}">
      <dgm:prSet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…integrated into national HE concepts…</a:t>
          </a:r>
          <a:endParaRPr lang="en-US" dirty="0">
            <a:solidFill>
              <a:schemeClr val="tx1"/>
            </a:solidFill>
          </a:endParaRPr>
        </a:p>
      </dgm:t>
    </dgm:pt>
    <dgm:pt modelId="{D5D21E91-FC90-455F-B209-54421110C19B}" type="parTrans" cxnId="{9D89617E-64AC-4C61-91F7-0EA7AF2D47CC}">
      <dgm:prSet/>
      <dgm:spPr/>
      <dgm:t>
        <a:bodyPr/>
        <a:lstStyle/>
        <a:p>
          <a:endParaRPr lang="en-US"/>
        </a:p>
      </dgm:t>
    </dgm:pt>
    <dgm:pt modelId="{3764486C-AE51-48B1-9FCD-9B921FA17C86}" type="sibTrans" cxnId="{9D89617E-64AC-4C61-91F7-0EA7AF2D47CC}">
      <dgm:prSet/>
      <dgm:spPr/>
      <dgm:t>
        <a:bodyPr/>
        <a:lstStyle/>
        <a:p>
          <a:endParaRPr lang="en-US"/>
        </a:p>
      </dgm:t>
    </dgm:pt>
    <dgm:pt modelId="{6597140E-D9A5-426D-B338-524FD224F290}" type="pres">
      <dgm:prSet presAssocID="{73D743FE-3C9B-4D53-B6D4-D842338FC780}" presName="Name0" presStyleCnt="0">
        <dgm:presLayoutVars>
          <dgm:dir/>
          <dgm:animLvl val="lvl"/>
          <dgm:resizeHandles val="exact"/>
        </dgm:presLayoutVars>
      </dgm:prSet>
      <dgm:spPr/>
    </dgm:pt>
    <dgm:pt modelId="{326254DB-A79F-4754-90FC-294F0E8C726E}" type="pres">
      <dgm:prSet presAssocID="{AAE8A8E9-997C-48F2-9391-2CF3BFC17D8F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E5193A-63AB-43A4-A037-B4BA737B0FD9}" type="pres">
      <dgm:prSet presAssocID="{9BB9008A-168E-4386-815C-D543DEA014E1}" presName="parTxOnlySpace" presStyleCnt="0"/>
      <dgm:spPr/>
    </dgm:pt>
    <dgm:pt modelId="{D02CB8B2-42BA-4AF9-B1CA-172FDFBA51D6}" type="pres">
      <dgm:prSet presAssocID="{2C6D79AA-908B-4160-B9CC-FA931125A2E2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333B16-2CF2-45FA-95E5-6AC5A0C72A9D}" type="pres">
      <dgm:prSet presAssocID="{9F000543-86F8-4834-9FE2-6CF7BBF6D8F3}" presName="parTxOnlySpace" presStyleCnt="0"/>
      <dgm:spPr/>
    </dgm:pt>
    <dgm:pt modelId="{E997F331-24AB-48A8-A8B6-3B085D43176B}" type="pres">
      <dgm:prSet presAssocID="{C3B8B20C-016C-42A5-9617-5AF8D542ABD6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626D42-418B-4B1E-B04A-193B7C3701CA}" type="pres">
      <dgm:prSet presAssocID="{41C6F9DA-DAFD-4E20-A14F-07B7CC68D8A3}" presName="parTxOnlySpace" presStyleCnt="0"/>
      <dgm:spPr/>
    </dgm:pt>
    <dgm:pt modelId="{5ECAAF9D-387F-439C-8B28-6C30918CB949}" type="pres">
      <dgm:prSet presAssocID="{9498198F-4AE7-4E7E-9DCE-6AB6E2897AEB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9CBDA3B-2A41-4F5F-8009-0B007A5D88A0}" type="presOf" srcId="{AAE8A8E9-997C-48F2-9391-2CF3BFC17D8F}" destId="{326254DB-A79F-4754-90FC-294F0E8C726E}" srcOrd="0" destOrd="0" presId="urn:microsoft.com/office/officeart/2005/8/layout/chevron1"/>
    <dgm:cxn modelId="{9D89617E-64AC-4C61-91F7-0EA7AF2D47CC}" srcId="{73D743FE-3C9B-4D53-B6D4-D842338FC780}" destId="{9498198F-4AE7-4E7E-9DCE-6AB6E2897AEB}" srcOrd="3" destOrd="0" parTransId="{D5D21E91-FC90-455F-B209-54421110C19B}" sibTransId="{3764486C-AE51-48B1-9FCD-9B921FA17C86}"/>
    <dgm:cxn modelId="{E2C140BE-D68B-47E5-A19E-9C98E19E087E}" srcId="{73D743FE-3C9B-4D53-B6D4-D842338FC780}" destId="{C3B8B20C-016C-42A5-9617-5AF8D542ABD6}" srcOrd="2" destOrd="0" parTransId="{F523F3C7-1CEF-4735-B293-A7B3496D8E16}" sibTransId="{41C6F9DA-DAFD-4E20-A14F-07B7CC68D8A3}"/>
    <dgm:cxn modelId="{380F76DA-1532-4118-8354-205021904114}" type="presOf" srcId="{73D743FE-3C9B-4D53-B6D4-D842338FC780}" destId="{6597140E-D9A5-426D-B338-524FD224F290}" srcOrd="0" destOrd="0" presId="urn:microsoft.com/office/officeart/2005/8/layout/chevron1"/>
    <dgm:cxn modelId="{B6A60F5F-72FE-43BF-B755-36437FB20EFB}" type="presOf" srcId="{2C6D79AA-908B-4160-B9CC-FA931125A2E2}" destId="{D02CB8B2-42BA-4AF9-B1CA-172FDFBA51D6}" srcOrd="0" destOrd="0" presId="urn:microsoft.com/office/officeart/2005/8/layout/chevron1"/>
    <dgm:cxn modelId="{84A02ED4-1208-4EA2-98E4-CB775CD44FFD}" srcId="{73D743FE-3C9B-4D53-B6D4-D842338FC780}" destId="{AAE8A8E9-997C-48F2-9391-2CF3BFC17D8F}" srcOrd="0" destOrd="0" parTransId="{E8FABDDC-A488-44D0-945C-7601FDEACA3B}" sibTransId="{9BB9008A-168E-4386-815C-D543DEA014E1}"/>
    <dgm:cxn modelId="{AA83F45F-D85B-4242-9AD3-F7CE5D1FA465}" srcId="{73D743FE-3C9B-4D53-B6D4-D842338FC780}" destId="{2C6D79AA-908B-4160-B9CC-FA931125A2E2}" srcOrd="1" destOrd="0" parTransId="{2D16897A-9789-4975-B1C9-EB8D2C2D2323}" sibTransId="{9F000543-86F8-4834-9FE2-6CF7BBF6D8F3}"/>
    <dgm:cxn modelId="{106E14C1-49BA-45C8-98FF-2C593A5058EE}" type="presOf" srcId="{9498198F-4AE7-4E7E-9DCE-6AB6E2897AEB}" destId="{5ECAAF9D-387F-439C-8B28-6C30918CB949}" srcOrd="0" destOrd="0" presId="urn:microsoft.com/office/officeart/2005/8/layout/chevron1"/>
    <dgm:cxn modelId="{E0170494-26B3-470B-8650-1BF6C94A0B64}" type="presOf" srcId="{C3B8B20C-016C-42A5-9617-5AF8D542ABD6}" destId="{E997F331-24AB-48A8-A8B6-3B085D43176B}" srcOrd="0" destOrd="0" presId="urn:microsoft.com/office/officeart/2005/8/layout/chevron1"/>
    <dgm:cxn modelId="{B1A1A89A-22BF-4BE6-83D3-C749BEF18179}" type="presParOf" srcId="{6597140E-D9A5-426D-B338-524FD224F290}" destId="{326254DB-A79F-4754-90FC-294F0E8C726E}" srcOrd="0" destOrd="0" presId="urn:microsoft.com/office/officeart/2005/8/layout/chevron1"/>
    <dgm:cxn modelId="{08480810-E118-4DC8-B39B-BED0D8F89871}" type="presParOf" srcId="{6597140E-D9A5-426D-B338-524FD224F290}" destId="{36E5193A-63AB-43A4-A037-B4BA737B0FD9}" srcOrd="1" destOrd="0" presId="urn:microsoft.com/office/officeart/2005/8/layout/chevron1"/>
    <dgm:cxn modelId="{EC3B94CC-4128-4FE6-9C32-F0EF668D65E6}" type="presParOf" srcId="{6597140E-D9A5-426D-B338-524FD224F290}" destId="{D02CB8B2-42BA-4AF9-B1CA-172FDFBA51D6}" srcOrd="2" destOrd="0" presId="urn:microsoft.com/office/officeart/2005/8/layout/chevron1"/>
    <dgm:cxn modelId="{98FF3300-58FD-4021-8CBA-A891E30BA362}" type="presParOf" srcId="{6597140E-D9A5-426D-B338-524FD224F290}" destId="{0E333B16-2CF2-45FA-95E5-6AC5A0C72A9D}" srcOrd="3" destOrd="0" presId="urn:microsoft.com/office/officeart/2005/8/layout/chevron1"/>
    <dgm:cxn modelId="{F18FFD71-BB86-4784-912B-96CCE5FE9865}" type="presParOf" srcId="{6597140E-D9A5-426D-B338-524FD224F290}" destId="{E997F331-24AB-48A8-A8B6-3B085D43176B}" srcOrd="4" destOrd="0" presId="urn:microsoft.com/office/officeart/2005/8/layout/chevron1"/>
    <dgm:cxn modelId="{310051D7-BD07-4B70-8786-36D9FB6120B2}" type="presParOf" srcId="{6597140E-D9A5-426D-B338-524FD224F290}" destId="{94626D42-418B-4B1E-B04A-193B7C3701CA}" srcOrd="5" destOrd="0" presId="urn:microsoft.com/office/officeart/2005/8/layout/chevron1"/>
    <dgm:cxn modelId="{C4B371B6-3B22-46ED-AB36-F4795069DACD}" type="presParOf" srcId="{6597140E-D9A5-426D-B338-524FD224F290}" destId="{5ECAAF9D-387F-439C-8B28-6C30918CB949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39CF3C-E79C-4584-A165-2DC537BBE547}" type="doc">
      <dgm:prSet loTypeId="urn:microsoft.com/office/officeart/2005/8/layout/chevron1" loCatId="process" qsTypeId="urn:microsoft.com/office/officeart/2005/8/quickstyle/simple1" qsCatId="simple" csTypeId="urn:microsoft.com/office/officeart/2005/8/colors/colorful1" csCatId="colorful" phldr="1"/>
      <dgm:spPr/>
    </dgm:pt>
    <dgm:pt modelId="{56BF9264-CF8C-49B6-BFE8-2B2F8B9BEFFA}">
      <dgm:prSet phldrT="[Text]"/>
      <dgm:spPr/>
      <dgm:t>
        <a:bodyPr/>
        <a:lstStyle/>
        <a:p>
          <a:r>
            <a:rPr lang="en-US" dirty="0" smtClean="0"/>
            <a:t>I</a:t>
          </a:r>
          <a:endParaRPr lang="en-US" dirty="0"/>
        </a:p>
      </dgm:t>
    </dgm:pt>
    <dgm:pt modelId="{6F184E7C-4889-40E0-BB80-EB89AFE213BB}" type="parTrans" cxnId="{A180B212-7B38-4963-85C4-C1435E358755}">
      <dgm:prSet/>
      <dgm:spPr/>
      <dgm:t>
        <a:bodyPr/>
        <a:lstStyle/>
        <a:p>
          <a:endParaRPr lang="en-US"/>
        </a:p>
      </dgm:t>
    </dgm:pt>
    <dgm:pt modelId="{CC144441-7EFB-4C09-BA67-49BFBEC7DB35}" type="sibTrans" cxnId="{A180B212-7B38-4963-85C4-C1435E358755}">
      <dgm:prSet/>
      <dgm:spPr/>
      <dgm:t>
        <a:bodyPr/>
        <a:lstStyle/>
        <a:p>
          <a:endParaRPr lang="en-US"/>
        </a:p>
      </dgm:t>
    </dgm:pt>
    <dgm:pt modelId="{801DD74C-E447-4A08-8472-0B194D8C2D8B}">
      <dgm:prSet phldrT="[Text]"/>
      <dgm:spPr/>
      <dgm:t>
        <a:bodyPr/>
        <a:lstStyle/>
        <a:p>
          <a:r>
            <a:rPr lang="en-US" dirty="0" smtClean="0"/>
            <a:t>N</a:t>
          </a:r>
          <a:endParaRPr lang="en-US" dirty="0"/>
        </a:p>
      </dgm:t>
    </dgm:pt>
    <dgm:pt modelId="{B1B612E5-298D-4A66-864E-90D1D38E6F9D}" type="parTrans" cxnId="{55B8D586-F4AB-4F7B-ABB3-6C8234015845}">
      <dgm:prSet/>
      <dgm:spPr/>
      <dgm:t>
        <a:bodyPr/>
        <a:lstStyle/>
        <a:p>
          <a:endParaRPr lang="en-US"/>
        </a:p>
      </dgm:t>
    </dgm:pt>
    <dgm:pt modelId="{D74297BC-665D-4E49-A0CE-5112E8A5CF09}" type="sibTrans" cxnId="{55B8D586-F4AB-4F7B-ABB3-6C8234015845}">
      <dgm:prSet/>
      <dgm:spPr/>
      <dgm:t>
        <a:bodyPr/>
        <a:lstStyle/>
        <a:p>
          <a:endParaRPr lang="en-US"/>
        </a:p>
      </dgm:t>
    </dgm:pt>
    <dgm:pt modelId="{FAE47FE5-65B6-45D3-BD96-F15D1BAB5F04}">
      <dgm:prSet phldrT="[Text]"/>
      <dgm:spPr/>
      <dgm:t>
        <a:bodyPr/>
        <a:lstStyle/>
        <a:p>
          <a:r>
            <a:rPr lang="en-US" dirty="0" smtClean="0"/>
            <a:t>T</a:t>
          </a:r>
          <a:endParaRPr lang="en-US" dirty="0"/>
        </a:p>
      </dgm:t>
    </dgm:pt>
    <dgm:pt modelId="{70D63F31-EC3B-4E44-B8EF-B76D3013D4D3}" type="parTrans" cxnId="{1853357C-70FA-482E-8C70-654F5506579C}">
      <dgm:prSet/>
      <dgm:spPr/>
      <dgm:t>
        <a:bodyPr/>
        <a:lstStyle/>
        <a:p>
          <a:endParaRPr lang="en-US"/>
        </a:p>
      </dgm:t>
    </dgm:pt>
    <dgm:pt modelId="{710677DB-DD3A-47A2-B1B4-1D0747205C20}" type="sibTrans" cxnId="{1853357C-70FA-482E-8C70-654F5506579C}">
      <dgm:prSet/>
      <dgm:spPr/>
      <dgm:t>
        <a:bodyPr/>
        <a:lstStyle/>
        <a:p>
          <a:endParaRPr lang="en-US"/>
        </a:p>
      </dgm:t>
    </dgm:pt>
    <dgm:pt modelId="{F8888EDB-57A4-494B-B58B-F5BDDC116929}">
      <dgm:prSet/>
      <dgm:spPr/>
      <dgm:t>
        <a:bodyPr/>
        <a:lstStyle/>
        <a:p>
          <a:r>
            <a:rPr lang="en-US" dirty="0" smtClean="0"/>
            <a:t>E</a:t>
          </a:r>
          <a:endParaRPr lang="en-US" dirty="0"/>
        </a:p>
      </dgm:t>
    </dgm:pt>
    <dgm:pt modelId="{5E950695-77E7-4986-B3EA-D29A6FE63E0A}" type="parTrans" cxnId="{6F897656-308B-43CA-A0B4-EAD26DE64B36}">
      <dgm:prSet/>
      <dgm:spPr/>
      <dgm:t>
        <a:bodyPr/>
        <a:lstStyle/>
        <a:p>
          <a:endParaRPr lang="en-US"/>
        </a:p>
      </dgm:t>
    </dgm:pt>
    <dgm:pt modelId="{A2043A3C-E436-486A-B4AF-BC92F495A9CF}" type="sibTrans" cxnId="{6F897656-308B-43CA-A0B4-EAD26DE64B36}">
      <dgm:prSet/>
      <dgm:spPr/>
      <dgm:t>
        <a:bodyPr/>
        <a:lstStyle/>
        <a:p>
          <a:endParaRPr lang="en-US"/>
        </a:p>
      </dgm:t>
    </dgm:pt>
    <dgm:pt modelId="{63F265A7-A2F0-4987-9C66-395C24AD1498}">
      <dgm:prSet/>
      <dgm:spPr/>
      <dgm:t>
        <a:bodyPr/>
        <a:lstStyle/>
        <a:p>
          <a:r>
            <a:rPr lang="en-US" dirty="0" smtClean="0"/>
            <a:t>R</a:t>
          </a:r>
          <a:endParaRPr lang="en-US" dirty="0"/>
        </a:p>
      </dgm:t>
    </dgm:pt>
    <dgm:pt modelId="{7A471EFD-8E20-4BE3-A09D-9855EC58575B}" type="parTrans" cxnId="{8C1E137E-EDA0-41E7-B208-0EA8CBDA39FA}">
      <dgm:prSet/>
      <dgm:spPr/>
      <dgm:t>
        <a:bodyPr/>
        <a:lstStyle/>
        <a:p>
          <a:endParaRPr lang="en-US"/>
        </a:p>
      </dgm:t>
    </dgm:pt>
    <dgm:pt modelId="{3BE8B176-ACBD-4504-A609-AF7BF942FE02}" type="sibTrans" cxnId="{8C1E137E-EDA0-41E7-B208-0EA8CBDA39FA}">
      <dgm:prSet/>
      <dgm:spPr/>
      <dgm:t>
        <a:bodyPr/>
        <a:lstStyle/>
        <a:p>
          <a:endParaRPr lang="en-US"/>
        </a:p>
      </dgm:t>
    </dgm:pt>
    <dgm:pt modelId="{E4A5B140-F85C-4971-9634-EE373101B957}">
      <dgm:prSet/>
      <dgm:spPr/>
      <dgm:t>
        <a:bodyPr/>
        <a:lstStyle/>
        <a:p>
          <a:r>
            <a:rPr lang="en-US" dirty="0" smtClean="0"/>
            <a:t>N</a:t>
          </a:r>
          <a:endParaRPr lang="en-US" dirty="0"/>
        </a:p>
      </dgm:t>
    </dgm:pt>
    <dgm:pt modelId="{456B7850-EA2D-487C-88B1-341F3F9BEB5C}" type="parTrans" cxnId="{B7BA01D9-E968-4AB9-AF50-C39CF6C77A39}">
      <dgm:prSet/>
      <dgm:spPr/>
      <dgm:t>
        <a:bodyPr/>
        <a:lstStyle/>
        <a:p>
          <a:endParaRPr lang="en-US"/>
        </a:p>
      </dgm:t>
    </dgm:pt>
    <dgm:pt modelId="{31AF6258-23FC-411D-82EB-4063FD1157AB}" type="sibTrans" cxnId="{B7BA01D9-E968-4AB9-AF50-C39CF6C77A39}">
      <dgm:prSet/>
      <dgm:spPr/>
      <dgm:t>
        <a:bodyPr/>
        <a:lstStyle/>
        <a:p>
          <a:endParaRPr lang="en-US"/>
        </a:p>
      </dgm:t>
    </dgm:pt>
    <dgm:pt modelId="{1D707E19-D517-4034-BB47-4DE93D57A0CA}">
      <dgm:prSet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E77244AD-7768-4B6F-BCE8-85E662953275}" type="parTrans" cxnId="{A16E6AA1-9798-4416-A7D6-3B8F8DA62351}">
      <dgm:prSet/>
      <dgm:spPr/>
      <dgm:t>
        <a:bodyPr/>
        <a:lstStyle/>
        <a:p>
          <a:endParaRPr lang="en-US"/>
        </a:p>
      </dgm:t>
    </dgm:pt>
    <dgm:pt modelId="{B243811E-F1A7-435E-A4C2-FF54816752D8}" type="sibTrans" cxnId="{A16E6AA1-9798-4416-A7D6-3B8F8DA62351}">
      <dgm:prSet/>
      <dgm:spPr/>
      <dgm:t>
        <a:bodyPr/>
        <a:lstStyle/>
        <a:p>
          <a:endParaRPr lang="en-US"/>
        </a:p>
      </dgm:t>
    </dgm:pt>
    <dgm:pt modelId="{E9024CE9-97CC-489D-868D-2946E013DA63}">
      <dgm:prSet/>
      <dgm:spPr/>
      <dgm:t>
        <a:bodyPr/>
        <a:lstStyle/>
        <a:p>
          <a:r>
            <a:rPr lang="en-US" dirty="0" smtClean="0"/>
            <a:t>T</a:t>
          </a:r>
          <a:endParaRPr lang="en-US" dirty="0"/>
        </a:p>
      </dgm:t>
    </dgm:pt>
    <dgm:pt modelId="{E2C679DB-2F7C-4508-B32C-103F510F9A32}" type="parTrans" cxnId="{1925E3EE-09FD-4D88-B4BC-B41A93784624}">
      <dgm:prSet/>
      <dgm:spPr/>
      <dgm:t>
        <a:bodyPr/>
        <a:lstStyle/>
        <a:p>
          <a:endParaRPr lang="en-US"/>
        </a:p>
      </dgm:t>
    </dgm:pt>
    <dgm:pt modelId="{9C900CF7-3222-4CD8-942C-439A5E95229A}" type="sibTrans" cxnId="{1925E3EE-09FD-4D88-B4BC-B41A93784624}">
      <dgm:prSet/>
      <dgm:spPr/>
      <dgm:t>
        <a:bodyPr/>
        <a:lstStyle/>
        <a:p>
          <a:endParaRPr lang="en-US"/>
        </a:p>
      </dgm:t>
    </dgm:pt>
    <dgm:pt modelId="{FD79D8D5-F5A9-4B3C-8ECD-1DB0B2C129C6}">
      <dgm:prSet/>
      <dgm:spPr/>
      <dgm:t>
        <a:bodyPr/>
        <a:lstStyle/>
        <a:p>
          <a:r>
            <a:rPr lang="en-US" dirty="0" smtClean="0"/>
            <a:t>I</a:t>
          </a:r>
          <a:endParaRPr lang="en-US" dirty="0"/>
        </a:p>
      </dgm:t>
    </dgm:pt>
    <dgm:pt modelId="{760289F8-6939-449C-9D2F-8E440A7C4306}" type="parTrans" cxnId="{67DA90C1-D239-4E3B-AFB5-E406FA1F458A}">
      <dgm:prSet/>
      <dgm:spPr/>
      <dgm:t>
        <a:bodyPr/>
        <a:lstStyle/>
        <a:p>
          <a:endParaRPr lang="en-US"/>
        </a:p>
      </dgm:t>
    </dgm:pt>
    <dgm:pt modelId="{E47D1257-D951-4994-9077-D4333819F79E}" type="sibTrans" cxnId="{67DA90C1-D239-4E3B-AFB5-E406FA1F458A}">
      <dgm:prSet/>
      <dgm:spPr/>
      <dgm:t>
        <a:bodyPr/>
        <a:lstStyle/>
        <a:p>
          <a:endParaRPr lang="en-US"/>
        </a:p>
      </dgm:t>
    </dgm:pt>
    <dgm:pt modelId="{05D2566F-1CB9-44AF-A95B-23F08CDA19C8}">
      <dgm:prSet/>
      <dgm:spPr/>
      <dgm:t>
        <a:bodyPr/>
        <a:lstStyle/>
        <a:p>
          <a:r>
            <a:rPr lang="en-US" dirty="0" smtClean="0"/>
            <a:t>O</a:t>
          </a:r>
          <a:endParaRPr lang="en-US" dirty="0"/>
        </a:p>
      </dgm:t>
    </dgm:pt>
    <dgm:pt modelId="{AC126576-13A0-4B4C-AFA9-28EFFEA3B60B}" type="parTrans" cxnId="{9B682060-4553-469E-96CF-6D655689EC28}">
      <dgm:prSet/>
      <dgm:spPr/>
      <dgm:t>
        <a:bodyPr/>
        <a:lstStyle/>
        <a:p>
          <a:endParaRPr lang="en-US"/>
        </a:p>
      </dgm:t>
    </dgm:pt>
    <dgm:pt modelId="{8B45729B-415C-48B0-94F3-89144F5FBE2A}" type="sibTrans" cxnId="{9B682060-4553-469E-96CF-6D655689EC28}">
      <dgm:prSet/>
      <dgm:spPr/>
      <dgm:t>
        <a:bodyPr/>
        <a:lstStyle/>
        <a:p>
          <a:endParaRPr lang="en-US"/>
        </a:p>
      </dgm:t>
    </dgm:pt>
    <dgm:pt modelId="{F55A7F4E-91C5-4ACB-9DB5-5AD81C6C7B19}">
      <dgm:prSet/>
      <dgm:spPr/>
      <dgm:t>
        <a:bodyPr/>
        <a:lstStyle/>
        <a:p>
          <a:r>
            <a:rPr lang="en-US" dirty="0" smtClean="0"/>
            <a:t>N</a:t>
          </a:r>
          <a:endParaRPr lang="en-US" dirty="0"/>
        </a:p>
      </dgm:t>
    </dgm:pt>
    <dgm:pt modelId="{DCC7DEC3-3496-47B9-9EAC-17493621DD9B}" type="parTrans" cxnId="{A4BE6913-A02A-47DC-AAA1-58AFCD9729B9}">
      <dgm:prSet/>
      <dgm:spPr/>
      <dgm:t>
        <a:bodyPr/>
        <a:lstStyle/>
        <a:p>
          <a:endParaRPr lang="en-US"/>
        </a:p>
      </dgm:t>
    </dgm:pt>
    <dgm:pt modelId="{66E93C54-784E-41C8-BEEA-E930D9741195}" type="sibTrans" cxnId="{A4BE6913-A02A-47DC-AAA1-58AFCD9729B9}">
      <dgm:prSet/>
      <dgm:spPr/>
      <dgm:t>
        <a:bodyPr/>
        <a:lstStyle/>
        <a:p>
          <a:endParaRPr lang="en-US"/>
        </a:p>
      </dgm:t>
    </dgm:pt>
    <dgm:pt modelId="{791F5C83-B98D-4B7A-BA4A-EB9BC01FF5D6}">
      <dgm:prSet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01626432-D360-4B36-9B36-D0D962F2DC7A}" type="parTrans" cxnId="{4267FEA4-8F14-4ABF-A067-0645B951B158}">
      <dgm:prSet/>
      <dgm:spPr/>
      <dgm:t>
        <a:bodyPr/>
        <a:lstStyle/>
        <a:p>
          <a:endParaRPr lang="en-US"/>
        </a:p>
      </dgm:t>
    </dgm:pt>
    <dgm:pt modelId="{C7DFA1EA-6EF1-4441-B878-F193C24A5B4E}" type="sibTrans" cxnId="{4267FEA4-8F14-4ABF-A067-0645B951B158}">
      <dgm:prSet/>
      <dgm:spPr/>
      <dgm:t>
        <a:bodyPr/>
        <a:lstStyle/>
        <a:p>
          <a:endParaRPr lang="en-US"/>
        </a:p>
      </dgm:t>
    </dgm:pt>
    <dgm:pt modelId="{E0A489D8-0E2E-4552-8606-6E942532EB42}">
      <dgm:prSet/>
      <dgm:spPr/>
      <dgm:t>
        <a:bodyPr/>
        <a:lstStyle/>
        <a:p>
          <a:r>
            <a:rPr lang="en-US" dirty="0" smtClean="0"/>
            <a:t>L</a:t>
          </a:r>
          <a:endParaRPr lang="en-US" dirty="0"/>
        </a:p>
      </dgm:t>
    </dgm:pt>
    <dgm:pt modelId="{8A6F873D-CD20-433E-83E8-A5EB0EE3F96F}" type="parTrans" cxnId="{C05261BB-6E96-4517-8E66-1F262A2A71DE}">
      <dgm:prSet/>
      <dgm:spPr/>
      <dgm:t>
        <a:bodyPr/>
        <a:lstStyle/>
        <a:p>
          <a:endParaRPr lang="en-US"/>
        </a:p>
      </dgm:t>
    </dgm:pt>
    <dgm:pt modelId="{DF56609D-B3A4-4CB7-B35C-4224B3C3FDA1}" type="sibTrans" cxnId="{C05261BB-6E96-4517-8E66-1F262A2A71DE}">
      <dgm:prSet/>
      <dgm:spPr/>
      <dgm:t>
        <a:bodyPr/>
        <a:lstStyle/>
        <a:p>
          <a:endParaRPr lang="en-US"/>
        </a:p>
      </dgm:t>
    </dgm:pt>
    <dgm:pt modelId="{2E4BE0C1-565F-453C-A04C-0034F84C6CD7}">
      <dgm:prSet/>
      <dgm:spPr/>
      <dgm:t>
        <a:bodyPr/>
        <a:lstStyle/>
        <a:p>
          <a:r>
            <a:rPr lang="en-US" dirty="0" smtClean="0"/>
            <a:t>I</a:t>
          </a:r>
          <a:endParaRPr lang="en-US" dirty="0"/>
        </a:p>
      </dgm:t>
    </dgm:pt>
    <dgm:pt modelId="{2CFDBB67-3D96-4EEE-98D3-1D533344B1DD}" type="parTrans" cxnId="{469473A7-42D3-4E2B-A674-A61DA2534578}">
      <dgm:prSet/>
      <dgm:spPr/>
      <dgm:t>
        <a:bodyPr/>
        <a:lstStyle/>
        <a:p>
          <a:endParaRPr lang="en-US"/>
        </a:p>
      </dgm:t>
    </dgm:pt>
    <dgm:pt modelId="{6E4DB986-613F-4CB3-81DD-BF80E508A9B0}" type="sibTrans" cxnId="{469473A7-42D3-4E2B-A674-A61DA2534578}">
      <dgm:prSet/>
      <dgm:spPr/>
      <dgm:t>
        <a:bodyPr/>
        <a:lstStyle/>
        <a:p>
          <a:endParaRPr lang="en-US"/>
        </a:p>
      </dgm:t>
    </dgm:pt>
    <dgm:pt modelId="{7629DC0A-5582-4614-B050-C2816AF70877}">
      <dgm:prSet/>
      <dgm:spPr/>
      <dgm:t>
        <a:bodyPr/>
        <a:lstStyle/>
        <a:p>
          <a:r>
            <a:rPr lang="en-US" dirty="0" smtClean="0"/>
            <a:t>S</a:t>
          </a:r>
          <a:endParaRPr lang="en-US" dirty="0"/>
        </a:p>
      </dgm:t>
    </dgm:pt>
    <dgm:pt modelId="{CEE7B5EA-B5E9-43D3-BFFD-4792FBFD47B2}" type="parTrans" cxnId="{6F00D372-7D0E-4220-8186-04DB455161B2}">
      <dgm:prSet/>
      <dgm:spPr/>
      <dgm:t>
        <a:bodyPr/>
        <a:lstStyle/>
        <a:p>
          <a:endParaRPr lang="en-US"/>
        </a:p>
      </dgm:t>
    </dgm:pt>
    <dgm:pt modelId="{1E78923B-E22A-4EA6-AC43-50290D3547C3}" type="sibTrans" cxnId="{6F00D372-7D0E-4220-8186-04DB455161B2}">
      <dgm:prSet/>
      <dgm:spPr/>
      <dgm:t>
        <a:bodyPr/>
        <a:lstStyle/>
        <a:p>
          <a:endParaRPr lang="en-US"/>
        </a:p>
      </dgm:t>
    </dgm:pt>
    <dgm:pt modelId="{08C25FAF-C221-40F8-9672-5A1EABB5977B}">
      <dgm:prSet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F9AE5C02-798B-449A-BA33-E271C4092D63}" type="parTrans" cxnId="{4375C8CB-0409-4F94-89E0-47C3AB79B718}">
      <dgm:prSet/>
      <dgm:spPr/>
      <dgm:t>
        <a:bodyPr/>
        <a:lstStyle/>
        <a:p>
          <a:endParaRPr lang="en-US"/>
        </a:p>
      </dgm:t>
    </dgm:pt>
    <dgm:pt modelId="{DD2D3F05-C32D-49CD-BA30-B05BB9718E1D}" type="sibTrans" cxnId="{4375C8CB-0409-4F94-89E0-47C3AB79B718}">
      <dgm:prSet/>
      <dgm:spPr/>
      <dgm:t>
        <a:bodyPr/>
        <a:lstStyle/>
        <a:p>
          <a:endParaRPr lang="en-US"/>
        </a:p>
      </dgm:t>
    </dgm:pt>
    <dgm:pt modelId="{5A2EC4D4-2939-49CE-9278-3B25A390904F}">
      <dgm:prSet/>
      <dgm:spPr/>
      <dgm:t>
        <a:bodyPr/>
        <a:lstStyle/>
        <a:p>
          <a:r>
            <a:rPr lang="en-US" dirty="0" smtClean="0"/>
            <a:t>T</a:t>
          </a:r>
          <a:endParaRPr lang="en-US" dirty="0"/>
        </a:p>
      </dgm:t>
    </dgm:pt>
    <dgm:pt modelId="{BDBDE266-4BCC-45D8-AFF1-452335024533}" type="parTrans" cxnId="{98A1A4DA-197B-4D91-9649-EFE7FEA203ED}">
      <dgm:prSet/>
      <dgm:spPr/>
      <dgm:t>
        <a:bodyPr/>
        <a:lstStyle/>
        <a:p>
          <a:endParaRPr lang="en-US"/>
        </a:p>
      </dgm:t>
    </dgm:pt>
    <dgm:pt modelId="{9E25C27E-2732-4A90-A1FF-2065843DDDB1}" type="sibTrans" cxnId="{98A1A4DA-197B-4D91-9649-EFE7FEA203ED}">
      <dgm:prSet/>
      <dgm:spPr/>
      <dgm:t>
        <a:bodyPr/>
        <a:lstStyle/>
        <a:p>
          <a:endParaRPr lang="en-US"/>
        </a:p>
      </dgm:t>
    </dgm:pt>
    <dgm:pt modelId="{7BC6ADD6-4745-4D73-B79E-142C58636BE6}">
      <dgm:prSet/>
      <dgm:spPr/>
      <dgm:t>
        <a:bodyPr/>
        <a:lstStyle/>
        <a:p>
          <a:r>
            <a:rPr lang="en-US" dirty="0" smtClean="0"/>
            <a:t>I</a:t>
          </a:r>
          <a:endParaRPr lang="en-US" dirty="0"/>
        </a:p>
      </dgm:t>
    </dgm:pt>
    <dgm:pt modelId="{6DD3DA0D-0B41-48BF-AD48-1FF32D0D50F2}" type="parTrans" cxnId="{CC8E632A-820A-4908-B668-235624D74C3D}">
      <dgm:prSet/>
      <dgm:spPr/>
      <dgm:t>
        <a:bodyPr/>
        <a:lstStyle/>
        <a:p>
          <a:endParaRPr lang="en-US"/>
        </a:p>
      </dgm:t>
    </dgm:pt>
    <dgm:pt modelId="{DBC633D9-0878-4F2A-BD41-F7B04549D4E9}" type="sibTrans" cxnId="{CC8E632A-820A-4908-B668-235624D74C3D}">
      <dgm:prSet/>
      <dgm:spPr/>
      <dgm:t>
        <a:bodyPr/>
        <a:lstStyle/>
        <a:p>
          <a:endParaRPr lang="en-US"/>
        </a:p>
      </dgm:t>
    </dgm:pt>
    <dgm:pt modelId="{F7404F68-6266-4E7C-8B5A-7FC2537DECBF}">
      <dgm:prSet/>
      <dgm:spPr/>
      <dgm:t>
        <a:bodyPr/>
        <a:lstStyle/>
        <a:p>
          <a:r>
            <a:rPr lang="en-US" dirty="0" smtClean="0"/>
            <a:t>O</a:t>
          </a:r>
          <a:endParaRPr lang="en-US" dirty="0"/>
        </a:p>
      </dgm:t>
    </dgm:pt>
    <dgm:pt modelId="{88D12CEB-E494-4FC0-8DA8-4E7234537FF7}" type="parTrans" cxnId="{B0BEA7FF-892B-404B-AE45-19024DFD2823}">
      <dgm:prSet/>
      <dgm:spPr/>
      <dgm:t>
        <a:bodyPr/>
        <a:lstStyle/>
        <a:p>
          <a:endParaRPr lang="en-US"/>
        </a:p>
      </dgm:t>
    </dgm:pt>
    <dgm:pt modelId="{B036B344-956D-4509-AEF3-52F501198F6E}" type="sibTrans" cxnId="{B0BEA7FF-892B-404B-AE45-19024DFD2823}">
      <dgm:prSet/>
      <dgm:spPr/>
      <dgm:t>
        <a:bodyPr/>
        <a:lstStyle/>
        <a:p>
          <a:endParaRPr lang="en-US"/>
        </a:p>
      </dgm:t>
    </dgm:pt>
    <dgm:pt modelId="{52C48547-0900-4033-9446-F1B1AC176D95}">
      <dgm:prSet/>
      <dgm:spPr/>
      <dgm:t>
        <a:bodyPr/>
        <a:lstStyle/>
        <a:p>
          <a:r>
            <a:rPr lang="en-US" dirty="0" smtClean="0"/>
            <a:t>N</a:t>
          </a:r>
          <a:endParaRPr lang="en-US" dirty="0"/>
        </a:p>
      </dgm:t>
    </dgm:pt>
    <dgm:pt modelId="{FCB95D71-29D2-4BCC-9C68-862E85810323}" type="parTrans" cxnId="{42E5D7E0-3781-4248-BEFF-1AF444F830D5}">
      <dgm:prSet/>
      <dgm:spPr/>
      <dgm:t>
        <a:bodyPr/>
        <a:lstStyle/>
        <a:p>
          <a:endParaRPr lang="en-US"/>
        </a:p>
      </dgm:t>
    </dgm:pt>
    <dgm:pt modelId="{7A7DCF5E-DBF0-4413-A9C9-ABC2A85F87B6}" type="sibTrans" cxnId="{42E5D7E0-3781-4248-BEFF-1AF444F830D5}">
      <dgm:prSet/>
      <dgm:spPr/>
      <dgm:t>
        <a:bodyPr/>
        <a:lstStyle/>
        <a:p>
          <a:endParaRPr lang="en-US"/>
        </a:p>
      </dgm:t>
    </dgm:pt>
    <dgm:pt modelId="{2CA5AB67-F8A7-424A-AC62-BD952B518963}" type="pres">
      <dgm:prSet presAssocID="{2039CF3C-E79C-4584-A165-2DC537BBE547}" presName="Name0" presStyleCnt="0">
        <dgm:presLayoutVars>
          <dgm:dir/>
          <dgm:animLvl val="lvl"/>
          <dgm:resizeHandles val="exact"/>
        </dgm:presLayoutVars>
      </dgm:prSet>
      <dgm:spPr/>
    </dgm:pt>
    <dgm:pt modelId="{84C9BB1F-B36A-41A9-AB59-17CEA167F87B}" type="pres">
      <dgm:prSet presAssocID="{56BF9264-CF8C-49B6-BFE8-2B2F8B9BEFFA}" presName="parTxOnly" presStyleLbl="node1" presStyleIdx="0" presStyleCnt="20" custLinFactY="-100000" custLinFactNeighborX="-1932" custLinFactNeighborY="-1652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E58230-6EBA-45FD-8FD6-F8280B07A8EA}" type="pres">
      <dgm:prSet presAssocID="{CC144441-7EFB-4C09-BA67-49BFBEC7DB35}" presName="parTxOnlySpace" presStyleCnt="0"/>
      <dgm:spPr/>
    </dgm:pt>
    <dgm:pt modelId="{8EA1DA48-61A4-4741-9F8C-0A72C2E916AB}" type="pres">
      <dgm:prSet presAssocID="{801DD74C-E447-4A08-8472-0B194D8C2D8B}" presName="parTxOnly" presStyleLbl="node1" presStyleIdx="1" presStyleCnt="20" custLinFactY="-100000" custLinFactNeighborX="18603" custLinFactNeighborY="-1652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B92162-4C9B-4C3C-BDC3-83D247369E8A}" type="pres">
      <dgm:prSet presAssocID="{D74297BC-665D-4E49-A0CE-5112E8A5CF09}" presName="parTxOnlySpace" presStyleCnt="0"/>
      <dgm:spPr/>
    </dgm:pt>
    <dgm:pt modelId="{9F49CA9E-8692-4106-A594-388B9DA2940D}" type="pres">
      <dgm:prSet presAssocID="{FAE47FE5-65B6-45D3-BD96-F15D1BAB5F04}" presName="parTxOnly" presStyleLbl="node1" presStyleIdx="2" presStyleCnt="20" custLinFactY="-88537" custLinFactNeighborX="39138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B082C8-556D-4587-A405-582E6EC844BA}" type="pres">
      <dgm:prSet presAssocID="{710677DB-DD3A-47A2-B1B4-1D0747205C20}" presName="parTxOnlySpace" presStyleCnt="0"/>
      <dgm:spPr/>
    </dgm:pt>
    <dgm:pt modelId="{9313A0B7-E16D-4FB0-A252-EABF929CDB81}" type="pres">
      <dgm:prSet presAssocID="{F8888EDB-57A4-494B-B58B-F5BDDC116929}" presName="parTxOnly" presStyleLbl="node1" presStyleIdx="3" presStyleCnt="20" custLinFactNeighborX="-93748" custLinFactNeighborY="-7347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4B23CC-2BBD-4714-B396-514E9C0F36B3}" type="pres">
      <dgm:prSet presAssocID="{A2043A3C-E436-486A-B4AF-BC92F495A9CF}" presName="parTxOnlySpace" presStyleCnt="0"/>
      <dgm:spPr/>
    </dgm:pt>
    <dgm:pt modelId="{2CDAF15C-1010-411B-8BE1-93CE583FF2C5}" type="pres">
      <dgm:prSet presAssocID="{63F265A7-A2F0-4987-9C66-395C24AD1498}" presName="parTxOnly" presStyleLbl="node1" presStyleIdx="4" presStyleCnt="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204430-9BF9-492D-B4EA-545881C1203D}" type="pres">
      <dgm:prSet presAssocID="{3BE8B176-ACBD-4504-A609-AF7BF942FE02}" presName="parTxOnlySpace" presStyleCnt="0"/>
      <dgm:spPr/>
    </dgm:pt>
    <dgm:pt modelId="{0F6D9728-AD7E-4F0D-94B3-CA517D553F7D}" type="pres">
      <dgm:prSet presAssocID="{E4A5B140-F85C-4971-9634-EE373101B957}" presName="parTxOnly" presStyleLbl="node1" presStyleIdx="5" presStyleCnt="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2A03DD-3A6D-4D26-A074-9BA05AE0C830}" type="pres">
      <dgm:prSet presAssocID="{31AF6258-23FC-411D-82EB-4063FD1157AB}" presName="parTxOnlySpace" presStyleCnt="0"/>
      <dgm:spPr/>
    </dgm:pt>
    <dgm:pt modelId="{A4E8610E-C278-45E4-8320-557181FBD178}" type="pres">
      <dgm:prSet presAssocID="{1D707E19-D517-4034-BB47-4DE93D57A0CA}" presName="parTxOnly" presStyleLbl="node1" presStyleIdx="6" presStyleCnt="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5EFA34-5142-4F8E-AC00-08CA4A6E8F0B}" type="pres">
      <dgm:prSet presAssocID="{B243811E-F1A7-435E-A4C2-FF54816752D8}" presName="parTxOnlySpace" presStyleCnt="0"/>
      <dgm:spPr/>
    </dgm:pt>
    <dgm:pt modelId="{994E3433-E65A-4BA2-A967-BB57D6A0B849}" type="pres">
      <dgm:prSet presAssocID="{E9024CE9-97CC-489D-868D-2946E013DA63}" presName="parTxOnly" presStyleLbl="node1" presStyleIdx="7" presStyleCnt="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58953-A697-465F-B31A-180CDE425616}" type="pres">
      <dgm:prSet presAssocID="{9C900CF7-3222-4CD8-942C-439A5E95229A}" presName="parTxOnlySpace" presStyleCnt="0"/>
      <dgm:spPr/>
    </dgm:pt>
    <dgm:pt modelId="{A8350D5B-0E71-4E71-93EE-4D7F4BBC282C}" type="pres">
      <dgm:prSet presAssocID="{FD79D8D5-F5A9-4B3C-8ECD-1DB0B2C129C6}" presName="parTxOnly" presStyleLbl="node1" presStyleIdx="8" presStyleCnt="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2D55B3-F9BA-4DF4-A89B-1068BCB30A46}" type="pres">
      <dgm:prSet presAssocID="{E47D1257-D951-4994-9077-D4333819F79E}" presName="parTxOnlySpace" presStyleCnt="0"/>
      <dgm:spPr/>
    </dgm:pt>
    <dgm:pt modelId="{355C0791-10CA-46F1-8C24-676EB772E0B1}" type="pres">
      <dgm:prSet presAssocID="{05D2566F-1CB9-44AF-A95B-23F08CDA19C8}" presName="parTxOnly" presStyleLbl="node1" presStyleIdx="9" presStyleCnt="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041C57-702E-4A74-B5F6-E460CB06AA01}" type="pres">
      <dgm:prSet presAssocID="{8B45729B-415C-48B0-94F3-89144F5FBE2A}" presName="parTxOnlySpace" presStyleCnt="0"/>
      <dgm:spPr/>
    </dgm:pt>
    <dgm:pt modelId="{A29CC16F-25B2-4BF8-B1F1-867D4BB0EC1B}" type="pres">
      <dgm:prSet presAssocID="{F55A7F4E-91C5-4ACB-9DB5-5AD81C6C7B19}" presName="parTxOnly" presStyleLbl="node1" presStyleIdx="10" presStyleCnt="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9B0477-C5B7-4EBA-9F6C-8890E74CAD5F}" type="pres">
      <dgm:prSet presAssocID="{66E93C54-784E-41C8-BEEA-E930D9741195}" presName="parTxOnlySpace" presStyleCnt="0"/>
      <dgm:spPr/>
    </dgm:pt>
    <dgm:pt modelId="{75756FF7-7EE9-4BCB-A13F-CDE6F64DB6E8}" type="pres">
      <dgm:prSet presAssocID="{791F5C83-B98D-4B7A-BA4A-EB9BC01FF5D6}" presName="parTxOnly" presStyleLbl="node1" presStyleIdx="11" presStyleCnt="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D1A603-3F7A-4F7D-A89E-DB844F2BB6C0}" type="pres">
      <dgm:prSet presAssocID="{C7DFA1EA-6EF1-4441-B878-F193C24A5B4E}" presName="parTxOnlySpace" presStyleCnt="0"/>
      <dgm:spPr/>
    </dgm:pt>
    <dgm:pt modelId="{D3DCBDF3-D8EE-4A39-A563-15BFB42A8208}" type="pres">
      <dgm:prSet presAssocID="{E0A489D8-0E2E-4552-8606-6E942532EB42}" presName="parTxOnly" presStyleLbl="node1" presStyleIdx="12" presStyleCnt="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8270C5-0B49-4D70-B7D9-A65B7743C1CD}" type="pres">
      <dgm:prSet presAssocID="{DF56609D-B3A4-4CB7-B35C-4224B3C3FDA1}" presName="parTxOnlySpace" presStyleCnt="0"/>
      <dgm:spPr/>
    </dgm:pt>
    <dgm:pt modelId="{FFF01D23-51F7-4058-ADFA-31AB09F81B12}" type="pres">
      <dgm:prSet presAssocID="{2E4BE0C1-565F-453C-A04C-0034F84C6CD7}" presName="parTxOnly" presStyleLbl="node1" presStyleIdx="13" presStyleCnt="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940B80-1407-4354-A91F-3CEDBE5D84BA}" type="pres">
      <dgm:prSet presAssocID="{6E4DB986-613F-4CB3-81DD-BF80E508A9B0}" presName="parTxOnlySpace" presStyleCnt="0"/>
      <dgm:spPr/>
    </dgm:pt>
    <dgm:pt modelId="{E40C3976-1A2F-4B77-BAF5-7895D599F8B5}" type="pres">
      <dgm:prSet presAssocID="{7629DC0A-5582-4614-B050-C2816AF70877}" presName="parTxOnly" presStyleLbl="node1" presStyleIdx="14" presStyleCnt="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F05226-AC02-447D-BEE6-03EDDC2807FB}" type="pres">
      <dgm:prSet presAssocID="{1E78923B-E22A-4EA6-AC43-50290D3547C3}" presName="parTxOnlySpace" presStyleCnt="0"/>
      <dgm:spPr/>
    </dgm:pt>
    <dgm:pt modelId="{5B345414-4A7C-4043-8ED1-24C88585C999}" type="pres">
      <dgm:prSet presAssocID="{08C25FAF-C221-40F8-9672-5A1EABB5977B}" presName="parTxOnly" presStyleLbl="node1" presStyleIdx="15" presStyleCnt="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849424-8757-49FE-8290-D09CA1C5AD38}" type="pres">
      <dgm:prSet presAssocID="{DD2D3F05-C32D-49CD-BA30-B05BB9718E1D}" presName="parTxOnlySpace" presStyleCnt="0"/>
      <dgm:spPr/>
    </dgm:pt>
    <dgm:pt modelId="{BBCE5D77-7027-4EF5-B114-FEDF365BE70C}" type="pres">
      <dgm:prSet presAssocID="{5A2EC4D4-2939-49CE-9278-3B25A390904F}" presName="parTxOnly" presStyleLbl="node1" presStyleIdx="16" presStyleCnt="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570453-79D0-4C0F-B711-075493ABD1E4}" type="pres">
      <dgm:prSet presAssocID="{9E25C27E-2732-4A90-A1FF-2065843DDDB1}" presName="parTxOnlySpace" presStyleCnt="0"/>
      <dgm:spPr/>
    </dgm:pt>
    <dgm:pt modelId="{C1121820-1359-4768-AD20-E592358D09D4}" type="pres">
      <dgm:prSet presAssocID="{7BC6ADD6-4745-4D73-B79E-142C58636BE6}" presName="parTxOnly" presStyleLbl="node1" presStyleIdx="17" presStyleCnt="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0CA478-7F72-4983-B868-1ACCC781894E}" type="pres">
      <dgm:prSet presAssocID="{DBC633D9-0878-4F2A-BD41-F7B04549D4E9}" presName="parTxOnlySpace" presStyleCnt="0"/>
      <dgm:spPr/>
    </dgm:pt>
    <dgm:pt modelId="{B4665512-0A6A-40BA-9DD6-5685ABB7F56B}" type="pres">
      <dgm:prSet presAssocID="{F7404F68-6266-4E7C-8B5A-7FC2537DECBF}" presName="parTxOnly" presStyleLbl="node1" presStyleIdx="18" presStyleCnt="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971056-132E-42E0-984B-4DF449267C72}" type="pres">
      <dgm:prSet presAssocID="{B036B344-956D-4509-AEF3-52F501198F6E}" presName="parTxOnlySpace" presStyleCnt="0"/>
      <dgm:spPr/>
    </dgm:pt>
    <dgm:pt modelId="{B4BACB54-E001-48B5-BADE-EF5A2A343429}" type="pres">
      <dgm:prSet presAssocID="{52C48547-0900-4033-9446-F1B1AC176D95}" presName="parTxOnly" presStyleLbl="node1" presStyleIdx="19" presStyleCnt="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7DA90C1-D239-4E3B-AFB5-E406FA1F458A}" srcId="{2039CF3C-E79C-4584-A165-2DC537BBE547}" destId="{FD79D8D5-F5A9-4B3C-8ECD-1DB0B2C129C6}" srcOrd="8" destOrd="0" parTransId="{760289F8-6939-449C-9D2F-8E440A7C4306}" sibTransId="{E47D1257-D951-4994-9077-D4333819F79E}"/>
    <dgm:cxn modelId="{90B03AB8-8AAF-4394-A34A-672C731BF2EB}" type="presOf" srcId="{5A2EC4D4-2939-49CE-9278-3B25A390904F}" destId="{BBCE5D77-7027-4EF5-B114-FEDF365BE70C}" srcOrd="0" destOrd="0" presId="urn:microsoft.com/office/officeart/2005/8/layout/chevron1"/>
    <dgm:cxn modelId="{F8A093C7-CEBC-4805-AAFB-A606CDDE44D5}" type="presOf" srcId="{2039CF3C-E79C-4584-A165-2DC537BBE547}" destId="{2CA5AB67-F8A7-424A-AC62-BD952B518963}" srcOrd="0" destOrd="0" presId="urn:microsoft.com/office/officeart/2005/8/layout/chevron1"/>
    <dgm:cxn modelId="{CC8E632A-820A-4908-B668-235624D74C3D}" srcId="{2039CF3C-E79C-4584-A165-2DC537BBE547}" destId="{7BC6ADD6-4745-4D73-B79E-142C58636BE6}" srcOrd="17" destOrd="0" parTransId="{6DD3DA0D-0B41-48BF-AD48-1FF32D0D50F2}" sibTransId="{DBC633D9-0878-4F2A-BD41-F7B04549D4E9}"/>
    <dgm:cxn modelId="{4267FEA4-8F14-4ABF-A067-0645B951B158}" srcId="{2039CF3C-E79C-4584-A165-2DC537BBE547}" destId="{791F5C83-B98D-4B7A-BA4A-EB9BC01FF5D6}" srcOrd="11" destOrd="0" parTransId="{01626432-D360-4B36-9B36-D0D962F2DC7A}" sibTransId="{C7DFA1EA-6EF1-4441-B878-F193C24A5B4E}"/>
    <dgm:cxn modelId="{28CA8AEC-F7CC-42F3-9329-267E0406C47F}" type="presOf" srcId="{FD79D8D5-F5A9-4B3C-8ECD-1DB0B2C129C6}" destId="{A8350D5B-0E71-4E71-93EE-4D7F4BBC282C}" srcOrd="0" destOrd="0" presId="urn:microsoft.com/office/officeart/2005/8/layout/chevron1"/>
    <dgm:cxn modelId="{77FBA091-A042-4747-B6C6-F6D1AA363689}" type="presOf" srcId="{2E4BE0C1-565F-453C-A04C-0034F84C6CD7}" destId="{FFF01D23-51F7-4058-ADFA-31AB09F81B12}" srcOrd="0" destOrd="0" presId="urn:microsoft.com/office/officeart/2005/8/layout/chevron1"/>
    <dgm:cxn modelId="{8E000DB3-631C-48B7-BCAA-6730357D7BDD}" type="presOf" srcId="{F8888EDB-57A4-494B-B58B-F5BDDC116929}" destId="{9313A0B7-E16D-4FB0-A252-EABF929CDB81}" srcOrd="0" destOrd="0" presId="urn:microsoft.com/office/officeart/2005/8/layout/chevron1"/>
    <dgm:cxn modelId="{2693B7FE-F561-4C24-80B4-7DC00962E9B5}" type="presOf" srcId="{E4A5B140-F85C-4971-9634-EE373101B957}" destId="{0F6D9728-AD7E-4F0D-94B3-CA517D553F7D}" srcOrd="0" destOrd="0" presId="urn:microsoft.com/office/officeart/2005/8/layout/chevron1"/>
    <dgm:cxn modelId="{BA3399B9-4DD7-492C-8181-E686DAB9B47E}" type="presOf" srcId="{F7404F68-6266-4E7C-8B5A-7FC2537DECBF}" destId="{B4665512-0A6A-40BA-9DD6-5685ABB7F56B}" srcOrd="0" destOrd="0" presId="urn:microsoft.com/office/officeart/2005/8/layout/chevron1"/>
    <dgm:cxn modelId="{1925E3EE-09FD-4D88-B4BC-B41A93784624}" srcId="{2039CF3C-E79C-4584-A165-2DC537BBE547}" destId="{E9024CE9-97CC-489D-868D-2946E013DA63}" srcOrd="7" destOrd="0" parTransId="{E2C679DB-2F7C-4508-B32C-103F510F9A32}" sibTransId="{9C900CF7-3222-4CD8-942C-439A5E95229A}"/>
    <dgm:cxn modelId="{E2EFAD7C-DAF2-4C31-971C-028662428768}" type="presOf" srcId="{05D2566F-1CB9-44AF-A95B-23F08CDA19C8}" destId="{355C0791-10CA-46F1-8C24-676EB772E0B1}" srcOrd="0" destOrd="0" presId="urn:microsoft.com/office/officeart/2005/8/layout/chevron1"/>
    <dgm:cxn modelId="{9DB8F168-64B0-4803-B66F-E9535E7A85C0}" type="presOf" srcId="{08C25FAF-C221-40F8-9672-5A1EABB5977B}" destId="{5B345414-4A7C-4043-8ED1-24C88585C999}" srcOrd="0" destOrd="0" presId="urn:microsoft.com/office/officeart/2005/8/layout/chevron1"/>
    <dgm:cxn modelId="{42E5D7E0-3781-4248-BEFF-1AF444F830D5}" srcId="{2039CF3C-E79C-4584-A165-2DC537BBE547}" destId="{52C48547-0900-4033-9446-F1B1AC176D95}" srcOrd="19" destOrd="0" parTransId="{FCB95D71-29D2-4BCC-9C68-862E85810323}" sibTransId="{7A7DCF5E-DBF0-4413-A9C9-ABC2A85F87B6}"/>
    <dgm:cxn modelId="{87342DDC-C755-4F3B-A596-816464DA0979}" type="presOf" srcId="{1D707E19-D517-4034-BB47-4DE93D57A0CA}" destId="{A4E8610E-C278-45E4-8320-557181FBD178}" srcOrd="0" destOrd="0" presId="urn:microsoft.com/office/officeart/2005/8/layout/chevron1"/>
    <dgm:cxn modelId="{4E00A2AC-C657-4AB8-8493-5002952272D0}" type="presOf" srcId="{7BC6ADD6-4745-4D73-B79E-142C58636BE6}" destId="{C1121820-1359-4768-AD20-E592358D09D4}" srcOrd="0" destOrd="0" presId="urn:microsoft.com/office/officeart/2005/8/layout/chevron1"/>
    <dgm:cxn modelId="{1853357C-70FA-482E-8C70-654F5506579C}" srcId="{2039CF3C-E79C-4584-A165-2DC537BBE547}" destId="{FAE47FE5-65B6-45D3-BD96-F15D1BAB5F04}" srcOrd="2" destOrd="0" parTransId="{70D63F31-EC3B-4E44-B8EF-B76D3013D4D3}" sibTransId="{710677DB-DD3A-47A2-B1B4-1D0747205C20}"/>
    <dgm:cxn modelId="{CAE8AB95-BF7D-499A-8B7D-46C3B01BF54C}" type="presOf" srcId="{FAE47FE5-65B6-45D3-BD96-F15D1BAB5F04}" destId="{9F49CA9E-8692-4106-A594-388B9DA2940D}" srcOrd="0" destOrd="0" presId="urn:microsoft.com/office/officeart/2005/8/layout/chevron1"/>
    <dgm:cxn modelId="{82467520-B160-4253-AD30-309703D93928}" type="presOf" srcId="{52C48547-0900-4033-9446-F1B1AC176D95}" destId="{B4BACB54-E001-48B5-BADE-EF5A2A343429}" srcOrd="0" destOrd="0" presId="urn:microsoft.com/office/officeart/2005/8/layout/chevron1"/>
    <dgm:cxn modelId="{C05261BB-6E96-4517-8E66-1F262A2A71DE}" srcId="{2039CF3C-E79C-4584-A165-2DC537BBE547}" destId="{E0A489D8-0E2E-4552-8606-6E942532EB42}" srcOrd="12" destOrd="0" parTransId="{8A6F873D-CD20-433E-83E8-A5EB0EE3F96F}" sibTransId="{DF56609D-B3A4-4CB7-B35C-4224B3C3FDA1}"/>
    <dgm:cxn modelId="{A180B212-7B38-4963-85C4-C1435E358755}" srcId="{2039CF3C-E79C-4584-A165-2DC537BBE547}" destId="{56BF9264-CF8C-49B6-BFE8-2B2F8B9BEFFA}" srcOrd="0" destOrd="0" parTransId="{6F184E7C-4889-40E0-BB80-EB89AFE213BB}" sibTransId="{CC144441-7EFB-4C09-BA67-49BFBEC7DB35}"/>
    <dgm:cxn modelId="{B0BEA7FF-892B-404B-AE45-19024DFD2823}" srcId="{2039CF3C-E79C-4584-A165-2DC537BBE547}" destId="{F7404F68-6266-4E7C-8B5A-7FC2537DECBF}" srcOrd="18" destOrd="0" parTransId="{88D12CEB-E494-4FC0-8DA8-4E7234537FF7}" sibTransId="{B036B344-956D-4509-AEF3-52F501198F6E}"/>
    <dgm:cxn modelId="{620A3206-CEB4-4F6B-9A85-28079960DE2F}" type="presOf" srcId="{E0A489D8-0E2E-4552-8606-6E942532EB42}" destId="{D3DCBDF3-D8EE-4A39-A563-15BFB42A8208}" srcOrd="0" destOrd="0" presId="urn:microsoft.com/office/officeart/2005/8/layout/chevron1"/>
    <dgm:cxn modelId="{8C1E137E-EDA0-41E7-B208-0EA8CBDA39FA}" srcId="{2039CF3C-E79C-4584-A165-2DC537BBE547}" destId="{63F265A7-A2F0-4987-9C66-395C24AD1498}" srcOrd="4" destOrd="0" parTransId="{7A471EFD-8E20-4BE3-A09D-9855EC58575B}" sibTransId="{3BE8B176-ACBD-4504-A609-AF7BF942FE02}"/>
    <dgm:cxn modelId="{4375C8CB-0409-4F94-89E0-47C3AB79B718}" srcId="{2039CF3C-E79C-4584-A165-2DC537BBE547}" destId="{08C25FAF-C221-40F8-9672-5A1EABB5977B}" srcOrd="15" destOrd="0" parTransId="{F9AE5C02-798B-449A-BA33-E271C4092D63}" sibTransId="{DD2D3F05-C32D-49CD-BA30-B05BB9718E1D}"/>
    <dgm:cxn modelId="{AE930797-1454-4F12-A09D-EDD13124275F}" type="presOf" srcId="{56BF9264-CF8C-49B6-BFE8-2B2F8B9BEFFA}" destId="{84C9BB1F-B36A-41A9-AB59-17CEA167F87B}" srcOrd="0" destOrd="0" presId="urn:microsoft.com/office/officeart/2005/8/layout/chevron1"/>
    <dgm:cxn modelId="{B7BA01D9-E968-4AB9-AF50-C39CF6C77A39}" srcId="{2039CF3C-E79C-4584-A165-2DC537BBE547}" destId="{E4A5B140-F85C-4971-9634-EE373101B957}" srcOrd="5" destOrd="0" parTransId="{456B7850-EA2D-487C-88B1-341F3F9BEB5C}" sibTransId="{31AF6258-23FC-411D-82EB-4063FD1157AB}"/>
    <dgm:cxn modelId="{6F00D372-7D0E-4220-8186-04DB455161B2}" srcId="{2039CF3C-E79C-4584-A165-2DC537BBE547}" destId="{7629DC0A-5582-4614-B050-C2816AF70877}" srcOrd="14" destOrd="0" parTransId="{CEE7B5EA-B5E9-43D3-BFFD-4792FBFD47B2}" sibTransId="{1E78923B-E22A-4EA6-AC43-50290D3547C3}"/>
    <dgm:cxn modelId="{5ADF9EC5-A170-413C-8597-E231C43A8E00}" type="presOf" srcId="{7629DC0A-5582-4614-B050-C2816AF70877}" destId="{E40C3976-1A2F-4B77-BAF5-7895D599F8B5}" srcOrd="0" destOrd="0" presId="urn:microsoft.com/office/officeart/2005/8/layout/chevron1"/>
    <dgm:cxn modelId="{503AB50F-7266-4F9F-A6DA-5A14C31E5E9C}" type="presOf" srcId="{63F265A7-A2F0-4987-9C66-395C24AD1498}" destId="{2CDAF15C-1010-411B-8BE1-93CE583FF2C5}" srcOrd="0" destOrd="0" presId="urn:microsoft.com/office/officeart/2005/8/layout/chevron1"/>
    <dgm:cxn modelId="{F4171183-26F8-496E-86AC-31E11DA2E731}" type="presOf" srcId="{801DD74C-E447-4A08-8472-0B194D8C2D8B}" destId="{8EA1DA48-61A4-4741-9F8C-0A72C2E916AB}" srcOrd="0" destOrd="0" presId="urn:microsoft.com/office/officeart/2005/8/layout/chevron1"/>
    <dgm:cxn modelId="{A4BE6913-A02A-47DC-AAA1-58AFCD9729B9}" srcId="{2039CF3C-E79C-4584-A165-2DC537BBE547}" destId="{F55A7F4E-91C5-4ACB-9DB5-5AD81C6C7B19}" srcOrd="10" destOrd="0" parTransId="{DCC7DEC3-3496-47B9-9EAC-17493621DD9B}" sibTransId="{66E93C54-784E-41C8-BEEA-E930D9741195}"/>
    <dgm:cxn modelId="{A16E6AA1-9798-4416-A7D6-3B8F8DA62351}" srcId="{2039CF3C-E79C-4584-A165-2DC537BBE547}" destId="{1D707E19-D517-4034-BB47-4DE93D57A0CA}" srcOrd="6" destOrd="0" parTransId="{E77244AD-7768-4B6F-BCE8-85E662953275}" sibTransId="{B243811E-F1A7-435E-A4C2-FF54816752D8}"/>
    <dgm:cxn modelId="{469473A7-42D3-4E2B-A674-A61DA2534578}" srcId="{2039CF3C-E79C-4584-A165-2DC537BBE547}" destId="{2E4BE0C1-565F-453C-A04C-0034F84C6CD7}" srcOrd="13" destOrd="0" parTransId="{2CFDBB67-3D96-4EEE-98D3-1D533344B1DD}" sibTransId="{6E4DB986-613F-4CB3-81DD-BF80E508A9B0}"/>
    <dgm:cxn modelId="{55B8D586-F4AB-4F7B-ABB3-6C8234015845}" srcId="{2039CF3C-E79C-4584-A165-2DC537BBE547}" destId="{801DD74C-E447-4A08-8472-0B194D8C2D8B}" srcOrd="1" destOrd="0" parTransId="{B1B612E5-298D-4A66-864E-90D1D38E6F9D}" sibTransId="{D74297BC-665D-4E49-A0CE-5112E8A5CF09}"/>
    <dgm:cxn modelId="{9B682060-4553-469E-96CF-6D655689EC28}" srcId="{2039CF3C-E79C-4584-A165-2DC537BBE547}" destId="{05D2566F-1CB9-44AF-A95B-23F08CDA19C8}" srcOrd="9" destOrd="0" parTransId="{AC126576-13A0-4B4C-AFA9-28EFFEA3B60B}" sibTransId="{8B45729B-415C-48B0-94F3-89144F5FBE2A}"/>
    <dgm:cxn modelId="{78F422E2-31DA-4D20-9438-6599C74B6945}" type="presOf" srcId="{F55A7F4E-91C5-4ACB-9DB5-5AD81C6C7B19}" destId="{A29CC16F-25B2-4BF8-B1F1-867D4BB0EC1B}" srcOrd="0" destOrd="0" presId="urn:microsoft.com/office/officeart/2005/8/layout/chevron1"/>
    <dgm:cxn modelId="{6F897656-308B-43CA-A0B4-EAD26DE64B36}" srcId="{2039CF3C-E79C-4584-A165-2DC537BBE547}" destId="{F8888EDB-57A4-494B-B58B-F5BDDC116929}" srcOrd="3" destOrd="0" parTransId="{5E950695-77E7-4986-B3EA-D29A6FE63E0A}" sibTransId="{A2043A3C-E436-486A-B4AF-BC92F495A9CF}"/>
    <dgm:cxn modelId="{C6B97886-AB12-4C4E-9784-49D108914BCD}" type="presOf" srcId="{791F5C83-B98D-4B7A-BA4A-EB9BC01FF5D6}" destId="{75756FF7-7EE9-4BCB-A13F-CDE6F64DB6E8}" srcOrd="0" destOrd="0" presId="urn:microsoft.com/office/officeart/2005/8/layout/chevron1"/>
    <dgm:cxn modelId="{9EF699E9-CE2F-4712-9209-CB8CB673F6F4}" type="presOf" srcId="{E9024CE9-97CC-489D-868D-2946E013DA63}" destId="{994E3433-E65A-4BA2-A967-BB57D6A0B849}" srcOrd="0" destOrd="0" presId="urn:microsoft.com/office/officeart/2005/8/layout/chevron1"/>
    <dgm:cxn modelId="{98A1A4DA-197B-4D91-9649-EFE7FEA203ED}" srcId="{2039CF3C-E79C-4584-A165-2DC537BBE547}" destId="{5A2EC4D4-2939-49CE-9278-3B25A390904F}" srcOrd="16" destOrd="0" parTransId="{BDBDE266-4BCC-45D8-AFF1-452335024533}" sibTransId="{9E25C27E-2732-4A90-A1FF-2065843DDDB1}"/>
    <dgm:cxn modelId="{BA49829A-6EFB-45D0-8877-66DA29A85926}" type="presParOf" srcId="{2CA5AB67-F8A7-424A-AC62-BD952B518963}" destId="{84C9BB1F-B36A-41A9-AB59-17CEA167F87B}" srcOrd="0" destOrd="0" presId="urn:microsoft.com/office/officeart/2005/8/layout/chevron1"/>
    <dgm:cxn modelId="{93EBBEFE-D555-4B0C-B070-D828EBEB8709}" type="presParOf" srcId="{2CA5AB67-F8A7-424A-AC62-BD952B518963}" destId="{02E58230-6EBA-45FD-8FD6-F8280B07A8EA}" srcOrd="1" destOrd="0" presId="urn:microsoft.com/office/officeart/2005/8/layout/chevron1"/>
    <dgm:cxn modelId="{C6980651-51CD-45EA-A5E8-F44354051BBA}" type="presParOf" srcId="{2CA5AB67-F8A7-424A-AC62-BD952B518963}" destId="{8EA1DA48-61A4-4741-9F8C-0A72C2E916AB}" srcOrd="2" destOrd="0" presId="urn:microsoft.com/office/officeart/2005/8/layout/chevron1"/>
    <dgm:cxn modelId="{127E3E74-2277-4038-A598-7EF760F59F33}" type="presParOf" srcId="{2CA5AB67-F8A7-424A-AC62-BD952B518963}" destId="{0AB92162-4C9B-4C3C-BDC3-83D247369E8A}" srcOrd="3" destOrd="0" presId="urn:microsoft.com/office/officeart/2005/8/layout/chevron1"/>
    <dgm:cxn modelId="{1B792E58-D728-4FA4-8729-6E67949DE293}" type="presParOf" srcId="{2CA5AB67-F8A7-424A-AC62-BD952B518963}" destId="{9F49CA9E-8692-4106-A594-388B9DA2940D}" srcOrd="4" destOrd="0" presId="urn:microsoft.com/office/officeart/2005/8/layout/chevron1"/>
    <dgm:cxn modelId="{3AB58C64-7DB5-4657-B3DB-5FE45037B90E}" type="presParOf" srcId="{2CA5AB67-F8A7-424A-AC62-BD952B518963}" destId="{21B082C8-556D-4587-A405-582E6EC844BA}" srcOrd="5" destOrd="0" presId="urn:microsoft.com/office/officeart/2005/8/layout/chevron1"/>
    <dgm:cxn modelId="{28F9C774-99BE-47C3-9E78-72A1714D5082}" type="presParOf" srcId="{2CA5AB67-F8A7-424A-AC62-BD952B518963}" destId="{9313A0B7-E16D-4FB0-A252-EABF929CDB81}" srcOrd="6" destOrd="0" presId="urn:microsoft.com/office/officeart/2005/8/layout/chevron1"/>
    <dgm:cxn modelId="{FE442715-D050-40F6-9C02-BD088FD20B03}" type="presParOf" srcId="{2CA5AB67-F8A7-424A-AC62-BD952B518963}" destId="{5A4B23CC-2BBD-4714-B396-514E9C0F36B3}" srcOrd="7" destOrd="0" presId="urn:microsoft.com/office/officeart/2005/8/layout/chevron1"/>
    <dgm:cxn modelId="{463447C1-A3E0-4036-A7DA-F93AF5E8E316}" type="presParOf" srcId="{2CA5AB67-F8A7-424A-AC62-BD952B518963}" destId="{2CDAF15C-1010-411B-8BE1-93CE583FF2C5}" srcOrd="8" destOrd="0" presId="urn:microsoft.com/office/officeart/2005/8/layout/chevron1"/>
    <dgm:cxn modelId="{44838E0E-59CF-4FCE-994A-051AB49C9CF2}" type="presParOf" srcId="{2CA5AB67-F8A7-424A-AC62-BD952B518963}" destId="{E8204430-9BF9-492D-B4EA-545881C1203D}" srcOrd="9" destOrd="0" presId="urn:microsoft.com/office/officeart/2005/8/layout/chevron1"/>
    <dgm:cxn modelId="{C405C9D8-D3DD-4B19-A5C6-1368E0B5EFA2}" type="presParOf" srcId="{2CA5AB67-F8A7-424A-AC62-BD952B518963}" destId="{0F6D9728-AD7E-4F0D-94B3-CA517D553F7D}" srcOrd="10" destOrd="0" presId="urn:microsoft.com/office/officeart/2005/8/layout/chevron1"/>
    <dgm:cxn modelId="{0567831E-FEEC-4E04-8B68-0CAA0214FEA7}" type="presParOf" srcId="{2CA5AB67-F8A7-424A-AC62-BD952B518963}" destId="{452A03DD-3A6D-4D26-A074-9BA05AE0C830}" srcOrd="11" destOrd="0" presId="urn:microsoft.com/office/officeart/2005/8/layout/chevron1"/>
    <dgm:cxn modelId="{70EE3C3D-6230-4A3F-B8A2-264784906476}" type="presParOf" srcId="{2CA5AB67-F8A7-424A-AC62-BD952B518963}" destId="{A4E8610E-C278-45E4-8320-557181FBD178}" srcOrd="12" destOrd="0" presId="urn:microsoft.com/office/officeart/2005/8/layout/chevron1"/>
    <dgm:cxn modelId="{0FD0CBF9-77E0-4621-981E-860FA024354C}" type="presParOf" srcId="{2CA5AB67-F8A7-424A-AC62-BD952B518963}" destId="{5D5EFA34-5142-4F8E-AC00-08CA4A6E8F0B}" srcOrd="13" destOrd="0" presId="urn:microsoft.com/office/officeart/2005/8/layout/chevron1"/>
    <dgm:cxn modelId="{37653759-408A-4D6D-9711-CF0767142FFB}" type="presParOf" srcId="{2CA5AB67-F8A7-424A-AC62-BD952B518963}" destId="{994E3433-E65A-4BA2-A967-BB57D6A0B849}" srcOrd="14" destOrd="0" presId="urn:microsoft.com/office/officeart/2005/8/layout/chevron1"/>
    <dgm:cxn modelId="{31F7CF9A-329E-4B5D-A90B-1EA7DB804DF9}" type="presParOf" srcId="{2CA5AB67-F8A7-424A-AC62-BD952B518963}" destId="{EEC58953-A697-465F-B31A-180CDE425616}" srcOrd="15" destOrd="0" presId="urn:microsoft.com/office/officeart/2005/8/layout/chevron1"/>
    <dgm:cxn modelId="{28A772BF-47C1-4B34-A404-6BD523766713}" type="presParOf" srcId="{2CA5AB67-F8A7-424A-AC62-BD952B518963}" destId="{A8350D5B-0E71-4E71-93EE-4D7F4BBC282C}" srcOrd="16" destOrd="0" presId="urn:microsoft.com/office/officeart/2005/8/layout/chevron1"/>
    <dgm:cxn modelId="{C2404E10-8BCD-4F53-A668-27FF5B8B8010}" type="presParOf" srcId="{2CA5AB67-F8A7-424A-AC62-BD952B518963}" destId="{192D55B3-F9BA-4DF4-A89B-1068BCB30A46}" srcOrd="17" destOrd="0" presId="urn:microsoft.com/office/officeart/2005/8/layout/chevron1"/>
    <dgm:cxn modelId="{53181F7C-A485-4CF0-8278-CCFC8E1C9BE3}" type="presParOf" srcId="{2CA5AB67-F8A7-424A-AC62-BD952B518963}" destId="{355C0791-10CA-46F1-8C24-676EB772E0B1}" srcOrd="18" destOrd="0" presId="urn:microsoft.com/office/officeart/2005/8/layout/chevron1"/>
    <dgm:cxn modelId="{125A844E-A368-4AB1-B1D8-496DDF8052CD}" type="presParOf" srcId="{2CA5AB67-F8A7-424A-AC62-BD952B518963}" destId="{37041C57-702E-4A74-B5F6-E460CB06AA01}" srcOrd="19" destOrd="0" presId="urn:microsoft.com/office/officeart/2005/8/layout/chevron1"/>
    <dgm:cxn modelId="{86EC790B-D640-4406-8A3E-895BF2A909A1}" type="presParOf" srcId="{2CA5AB67-F8A7-424A-AC62-BD952B518963}" destId="{A29CC16F-25B2-4BF8-B1F1-867D4BB0EC1B}" srcOrd="20" destOrd="0" presId="urn:microsoft.com/office/officeart/2005/8/layout/chevron1"/>
    <dgm:cxn modelId="{FF61E411-2A0D-42D0-8637-6B2A87311EA6}" type="presParOf" srcId="{2CA5AB67-F8A7-424A-AC62-BD952B518963}" destId="{839B0477-C5B7-4EBA-9F6C-8890E74CAD5F}" srcOrd="21" destOrd="0" presId="urn:microsoft.com/office/officeart/2005/8/layout/chevron1"/>
    <dgm:cxn modelId="{270DB8B5-F0DD-4E53-B49D-778E7D9FE1AA}" type="presParOf" srcId="{2CA5AB67-F8A7-424A-AC62-BD952B518963}" destId="{75756FF7-7EE9-4BCB-A13F-CDE6F64DB6E8}" srcOrd="22" destOrd="0" presId="urn:microsoft.com/office/officeart/2005/8/layout/chevron1"/>
    <dgm:cxn modelId="{FFCFFCB7-0CFB-4AC0-9F60-EFC21D531C7F}" type="presParOf" srcId="{2CA5AB67-F8A7-424A-AC62-BD952B518963}" destId="{5BD1A603-3F7A-4F7D-A89E-DB844F2BB6C0}" srcOrd="23" destOrd="0" presId="urn:microsoft.com/office/officeart/2005/8/layout/chevron1"/>
    <dgm:cxn modelId="{903D92AF-7A1B-48C0-82CD-5AA69E4975A2}" type="presParOf" srcId="{2CA5AB67-F8A7-424A-AC62-BD952B518963}" destId="{D3DCBDF3-D8EE-4A39-A563-15BFB42A8208}" srcOrd="24" destOrd="0" presId="urn:microsoft.com/office/officeart/2005/8/layout/chevron1"/>
    <dgm:cxn modelId="{49F5EEA9-8EA2-4A80-92D2-8109B77999EA}" type="presParOf" srcId="{2CA5AB67-F8A7-424A-AC62-BD952B518963}" destId="{CE8270C5-0B49-4D70-B7D9-A65B7743C1CD}" srcOrd="25" destOrd="0" presId="urn:microsoft.com/office/officeart/2005/8/layout/chevron1"/>
    <dgm:cxn modelId="{8D6AD28E-F167-409B-8BBC-F706477B5A5E}" type="presParOf" srcId="{2CA5AB67-F8A7-424A-AC62-BD952B518963}" destId="{FFF01D23-51F7-4058-ADFA-31AB09F81B12}" srcOrd="26" destOrd="0" presId="urn:microsoft.com/office/officeart/2005/8/layout/chevron1"/>
    <dgm:cxn modelId="{B4E170BF-9712-4F2F-8596-0CFB24481FD5}" type="presParOf" srcId="{2CA5AB67-F8A7-424A-AC62-BD952B518963}" destId="{2A940B80-1407-4354-A91F-3CEDBE5D84BA}" srcOrd="27" destOrd="0" presId="urn:microsoft.com/office/officeart/2005/8/layout/chevron1"/>
    <dgm:cxn modelId="{BCE811D2-38B8-4E51-BAC2-554FC39676BA}" type="presParOf" srcId="{2CA5AB67-F8A7-424A-AC62-BD952B518963}" destId="{E40C3976-1A2F-4B77-BAF5-7895D599F8B5}" srcOrd="28" destOrd="0" presId="urn:microsoft.com/office/officeart/2005/8/layout/chevron1"/>
    <dgm:cxn modelId="{C9E90B8B-610C-43F2-876B-72A21857ADB8}" type="presParOf" srcId="{2CA5AB67-F8A7-424A-AC62-BD952B518963}" destId="{3BF05226-AC02-447D-BEE6-03EDDC2807FB}" srcOrd="29" destOrd="0" presId="urn:microsoft.com/office/officeart/2005/8/layout/chevron1"/>
    <dgm:cxn modelId="{A255C2B5-B7A6-4ECE-9F08-536BC7707D8B}" type="presParOf" srcId="{2CA5AB67-F8A7-424A-AC62-BD952B518963}" destId="{5B345414-4A7C-4043-8ED1-24C88585C999}" srcOrd="30" destOrd="0" presId="urn:microsoft.com/office/officeart/2005/8/layout/chevron1"/>
    <dgm:cxn modelId="{AA9DBDA9-ED2E-4145-ABBD-4A0EC9472832}" type="presParOf" srcId="{2CA5AB67-F8A7-424A-AC62-BD952B518963}" destId="{A9849424-8757-49FE-8290-D09CA1C5AD38}" srcOrd="31" destOrd="0" presId="urn:microsoft.com/office/officeart/2005/8/layout/chevron1"/>
    <dgm:cxn modelId="{B9FBC6C1-A01E-4C47-A695-770E737D12EA}" type="presParOf" srcId="{2CA5AB67-F8A7-424A-AC62-BD952B518963}" destId="{BBCE5D77-7027-4EF5-B114-FEDF365BE70C}" srcOrd="32" destOrd="0" presId="urn:microsoft.com/office/officeart/2005/8/layout/chevron1"/>
    <dgm:cxn modelId="{924DD25A-691D-4811-A4BA-2366F70F2E43}" type="presParOf" srcId="{2CA5AB67-F8A7-424A-AC62-BD952B518963}" destId="{E4570453-79D0-4C0F-B711-075493ABD1E4}" srcOrd="33" destOrd="0" presId="urn:microsoft.com/office/officeart/2005/8/layout/chevron1"/>
    <dgm:cxn modelId="{B3874791-CFBE-4DEB-B03B-7FE7DA30D037}" type="presParOf" srcId="{2CA5AB67-F8A7-424A-AC62-BD952B518963}" destId="{C1121820-1359-4768-AD20-E592358D09D4}" srcOrd="34" destOrd="0" presId="urn:microsoft.com/office/officeart/2005/8/layout/chevron1"/>
    <dgm:cxn modelId="{060E2180-0254-4F22-A541-3868B4D5FE86}" type="presParOf" srcId="{2CA5AB67-F8A7-424A-AC62-BD952B518963}" destId="{C70CA478-7F72-4983-B868-1ACCC781894E}" srcOrd="35" destOrd="0" presId="urn:microsoft.com/office/officeart/2005/8/layout/chevron1"/>
    <dgm:cxn modelId="{F7F1D634-B65E-4270-8B9A-EA4DD3060DD3}" type="presParOf" srcId="{2CA5AB67-F8A7-424A-AC62-BD952B518963}" destId="{B4665512-0A6A-40BA-9DD6-5685ABB7F56B}" srcOrd="36" destOrd="0" presId="urn:microsoft.com/office/officeart/2005/8/layout/chevron1"/>
    <dgm:cxn modelId="{BCC113C0-ABAB-480A-97BD-1E36A9436BA9}" type="presParOf" srcId="{2CA5AB67-F8A7-424A-AC62-BD952B518963}" destId="{4E971056-132E-42E0-984B-4DF449267C72}" srcOrd="37" destOrd="0" presId="urn:microsoft.com/office/officeart/2005/8/layout/chevron1"/>
    <dgm:cxn modelId="{6148EECE-12CB-46CA-9BCC-618F3BBBB36C}" type="presParOf" srcId="{2CA5AB67-F8A7-424A-AC62-BD952B518963}" destId="{B4BACB54-E001-48B5-BADE-EF5A2A343429}" srcOrd="3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BB18BEC-9542-4E59-B452-C06181311C53}" type="doc">
      <dgm:prSet loTypeId="urn:microsoft.com/office/officeart/2005/8/layout/cycle1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AA0941E-C259-4BED-83BF-FC932B81F7E2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8625D64D-9F36-402C-8F1D-A8B8D7857F60}" type="parTrans" cxnId="{C3362389-DB9B-4E28-8957-70E39053F080}">
      <dgm:prSet/>
      <dgm:spPr/>
      <dgm:t>
        <a:bodyPr/>
        <a:lstStyle/>
        <a:p>
          <a:endParaRPr lang="en-US"/>
        </a:p>
      </dgm:t>
    </dgm:pt>
    <dgm:pt modelId="{5FFFDEE1-A987-41F8-A483-0B30C07171B7}" type="sibTrans" cxnId="{C3362389-DB9B-4E28-8957-70E39053F080}">
      <dgm:prSet/>
      <dgm:spPr/>
      <dgm:t>
        <a:bodyPr/>
        <a:lstStyle/>
        <a:p>
          <a:endParaRPr lang="en-US"/>
        </a:p>
      </dgm:t>
    </dgm:pt>
    <dgm:pt modelId="{10EA7DB0-9AD9-41CF-921A-22C5D9704CDF}">
      <dgm:prSet phldrT="[Text]"/>
      <dgm:spPr/>
      <dgm:t>
        <a:bodyPr/>
        <a:lstStyle/>
        <a:p>
          <a:r>
            <a:rPr lang="en-US" dirty="0" smtClean="0"/>
            <a:t>T</a:t>
          </a:r>
          <a:endParaRPr lang="en-US" dirty="0"/>
        </a:p>
      </dgm:t>
    </dgm:pt>
    <dgm:pt modelId="{0BE93424-693B-4607-8469-CA86D686A529}" type="parTrans" cxnId="{2401AD80-3268-4665-A41A-B27BD03CA042}">
      <dgm:prSet/>
      <dgm:spPr/>
      <dgm:t>
        <a:bodyPr/>
        <a:lstStyle/>
        <a:p>
          <a:endParaRPr lang="en-US"/>
        </a:p>
      </dgm:t>
    </dgm:pt>
    <dgm:pt modelId="{D75C9F1B-259D-4D19-B705-7B52F4C52016}" type="sibTrans" cxnId="{2401AD80-3268-4665-A41A-B27BD03CA042}">
      <dgm:prSet/>
      <dgm:spPr/>
      <dgm:t>
        <a:bodyPr/>
        <a:lstStyle/>
        <a:p>
          <a:endParaRPr lang="en-US"/>
        </a:p>
      </dgm:t>
    </dgm:pt>
    <dgm:pt modelId="{8AA237AB-87A3-4D74-A259-EF9247E26211}">
      <dgm:prSet phldrT="[Text]"/>
      <dgm:spPr/>
      <dgm:t>
        <a:bodyPr/>
        <a:lstStyle/>
        <a:p>
          <a:r>
            <a:rPr lang="en-US" dirty="0" smtClean="0"/>
            <a:t>M</a:t>
          </a:r>
          <a:endParaRPr lang="en-US" dirty="0"/>
        </a:p>
      </dgm:t>
    </dgm:pt>
    <dgm:pt modelId="{FF4954AA-B060-4F71-BB27-C69E9B92A64D}" type="parTrans" cxnId="{92218F49-621F-4494-8973-407D8DE63FA2}">
      <dgm:prSet/>
      <dgm:spPr/>
      <dgm:t>
        <a:bodyPr/>
        <a:lstStyle/>
        <a:p>
          <a:endParaRPr lang="en-US"/>
        </a:p>
      </dgm:t>
    </dgm:pt>
    <dgm:pt modelId="{BACF0947-B975-45C3-91D0-F10237E4EB63}" type="sibTrans" cxnId="{92218F49-621F-4494-8973-407D8DE63FA2}">
      <dgm:prSet/>
      <dgm:spPr/>
      <dgm:t>
        <a:bodyPr/>
        <a:lstStyle/>
        <a:p>
          <a:endParaRPr lang="en-US"/>
        </a:p>
      </dgm:t>
    </dgm:pt>
    <dgm:pt modelId="{9DD882EA-F633-4CC1-B6FA-2CB1B4E3EFA3}">
      <dgm:prSet phldrT="[Text]"/>
      <dgm:spPr/>
      <dgm:t>
        <a:bodyPr/>
        <a:lstStyle/>
        <a:p>
          <a:r>
            <a:rPr lang="en-US" dirty="0" smtClean="0"/>
            <a:t>I</a:t>
          </a:r>
          <a:endParaRPr lang="en-US" dirty="0"/>
        </a:p>
      </dgm:t>
    </dgm:pt>
    <dgm:pt modelId="{157A2967-E09A-4F0C-B6F3-1C32FD9EB476}" type="parTrans" cxnId="{2349A4EB-7CFF-4E17-9C14-E15FD5582F93}">
      <dgm:prSet/>
      <dgm:spPr/>
      <dgm:t>
        <a:bodyPr/>
        <a:lstStyle/>
        <a:p>
          <a:endParaRPr lang="en-US"/>
        </a:p>
      </dgm:t>
    </dgm:pt>
    <dgm:pt modelId="{3C3A6484-3DD2-4553-8062-200B7A9D60E1}" type="sibTrans" cxnId="{2349A4EB-7CFF-4E17-9C14-E15FD5582F93}">
      <dgm:prSet/>
      <dgm:spPr/>
      <dgm:t>
        <a:bodyPr/>
        <a:lstStyle/>
        <a:p>
          <a:endParaRPr lang="en-US"/>
        </a:p>
      </dgm:t>
    </dgm:pt>
    <dgm:pt modelId="{5A150AD1-4EE3-4129-A1B6-0BC8B6E2D871}">
      <dgm:prSet phldrT="[Text]"/>
      <dgm:spPr/>
      <dgm:t>
        <a:bodyPr/>
        <a:lstStyle/>
        <a:p>
          <a:r>
            <a:rPr lang="en-US" dirty="0" smtClean="0"/>
            <a:t>Q</a:t>
          </a:r>
          <a:endParaRPr lang="en-US" dirty="0"/>
        </a:p>
      </dgm:t>
    </dgm:pt>
    <dgm:pt modelId="{9C96334E-7B39-48B3-B3FD-AC3A0EBDA601}" type="parTrans" cxnId="{5DB22BC3-909F-416E-B921-34EE81BDC95A}">
      <dgm:prSet/>
      <dgm:spPr/>
      <dgm:t>
        <a:bodyPr/>
        <a:lstStyle/>
        <a:p>
          <a:endParaRPr lang="en-US"/>
        </a:p>
      </dgm:t>
    </dgm:pt>
    <dgm:pt modelId="{EC480CE0-163A-45D2-866D-7F282CF4F852}" type="sibTrans" cxnId="{5DB22BC3-909F-416E-B921-34EE81BDC95A}">
      <dgm:prSet/>
      <dgm:spPr/>
      <dgm:t>
        <a:bodyPr/>
        <a:lstStyle/>
        <a:p>
          <a:endParaRPr lang="en-US"/>
        </a:p>
      </dgm:t>
    </dgm:pt>
    <dgm:pt modelId="{BB1DA0C4-434A-4CB1-A785-6E659F0232E6}" type="pres">
      <dgm:prSet presAssocID="{ABB18BEC-9542-4E59-B452-C06181311C5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FBE3E9F-79F7-4B76-9315-9C5C4EE3DB81}" type="pres">
      <dgm:prSet presAssocID="{3AA0941E-C259-4BED-83BF-FC932B81F7E2}" presName="dummy" presStyleCnt="0"/>
      <dgm:spPr/>
    </dgm:pt>
    <dgm:pt modelId="{A7B928AA-E99C-4C3C-A87E-AA617E640908}" type="pres">
      <dgm:prSet presAssocID="{3AA0941E-C259-4BED-83BF-FC932B81F7E2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33D0CC-F569-4E2D-9558-294DF5D1FEFC}" type="pres">
      <dgm:prSet presAssocID="{5FFFDEE1-A987-41F8-A483-0B30C07171B7}" presName="sibTrans" presStyleLbl="node1" presStyleIdx="0" presStyleCnt="5"/>
      <dgm:spPr/>
      <dgm:t>
        <a:bodyPr/>
        <a:lstStyle/>
        <a:p>
          <a:endParaRPr lang="en-US"/>
        </a:p>
      </dgm:t>
    </dgm:pt>
    <dgm:pt modelId="{D0E45F19-1C24-48DA-9E7C-5F9D3F1586FB}" type="pres">
      <dgm:prSet presAssocID="{10EA7DB0-9AD9-41CF-921A-22C5D9704CDF}" presName="dummy" presStyleCnt="0"/>
      <dgm:spPr/>
    </dgm:pt>
    <dgm:pt modelId="{F17155A1-DD73-41B0-8C38-4602D8BD470F}" type="pres">
      <dgm:prSet presAssocID="{10EA7DB0-9AD9-41CF-921A-22C5D9704CDF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81DEF4-1E63-4EA1-B4F3-5564370CA80A}" type="pres">
      <dgm:prSet presAssocID="{D75C9F1B-259D-4D19-B705-7B52F4C52016}" presName="sibTrans" presStyleLbl="node1" presStyleIdx="1" presStyleCnt="5"/>
      <dgm:spPr/>
      <dgm:t>
        <a:bodyPr/>
        <a:lstStyle/>
        <a:p>
          <a:endParaRPr lang="en-US"/>
        </a:p>
      </dgm:t>
    </dgm:pt>
    <dgm:pt modelId="{69B4ADE2-64C9-4B79-91AB-5F7BEFA737EB}" type="pres">
      <dgm:prSet presAssocID="{8AA237AB-87A3-4D74-A259-EF9247E26211}" presName="dummy" presStyleCnt="0"/>
      <dgm:spPr/>
    </dgm:pt>
    <dgm:pt modelId="{A8B160F7-36DB-4E08-B3A8-64CFDB68996C}" type="pres">
      <dgm:prSet presAssocID="{8AA237AB-87A3-4D74-A259-EF9247E26211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AF3ABA-4A43-49A4-B162-F6CEE340F6B1}" type="pres">
      <dgm:prSet presAssocID="{BACF0947-B975-45C3-91D0-F10237E4EB63}" presName="sibTrans" presStyleLbl="node1" presStyleIdx="2" presStyleCnt="5"/>
      <dgm:spPr/>
      <dgm:t>
        <a:bodyPr/>
        <a:lstStyle/>
        <a:p>
          <a:endParaRPr lang="en-US"/>
        </a:p>
      </dgm:t>
    </dgm:pt>
    <dgm:pt modelId="{A2C53DD9-2081-4345-838E-A074ED425F47}" type="pres">
      <dgm:prSet presAssocID="{9DD882EA-F633-4CC1-B6FA-2CB1B4E3EFA3}" presName="dummy" presStyleCnt="0"/>
      <dgm:spPr/>
    </dgm:pt>
    <dgm:pt modelId="{36CD89F6-91E5-48CC-86AC-9CC3AECCFD4D}" type="pres">
      <dgm:prSet presAssocID="{9DD882EA-F633-4CC1-B6FA-2CB1B4E3EFA3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FBBA1C-0A36-4578-91AF-3421154C7D2A}" type="pres">
      <dgm:prSet presAssocID="{3C3A6484-3DD2-4553-8062-200B7A9D60E1}" presName="sibTrans" presStyleLbl="node1" presStyleIdx="3" presStyleCnt="5"/>
      <dgm:spPr/>
      <dgm:t>
        <a:bodyPr/>
        <a:lstStyle/>
        <a:p>
          <a:endParaRPr lang="en-US"/>
        </a:p>
      </dgm:t>
    </dgm:pt>
    <dgm:pt modelId="{1C05BB24-FCF5-45C4-843F-C51CE0234219}" type="pres">
      <dgm:prSet presAssocID="{5A150AD1-4EE3-4129-A1B6-0BC8B6E2D871}" presName="dummy" presStyleCnt="0"/>
      <dgm:spPr/>
    </dgm:pt>
    <dgm:pt modelId="{F5BBDF87-1F9B-43E4-99CE-D52CDA6DA43D}" type="pres">
      <dgm:prSet presAssocID="{5A150AD1-4EE3-4129-A1B6-0BC8B6E2D871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81A748-2325-448E-9E1B-29F9D3D4E508}" type="pres">
      <dgm:prSet presAssocID="{EC480CE0-163A-45D2-866D-7F282CF4F852}" presName="sibTrans" presStyleLbl="node1" presStyleIdx="4" presStyleCnt="5"/>
      <dgm:spPr/>
      <dgm:t>
        <a:bodyPr/>
        <a:lstStyle/>
        <a:p>
          <a:endParaRPr lang="en-US"/>
        </a:p>
      </dgm:t>
    </dgm:pt>
  </dgm:ptLst>
  <dgm:cxnLst>
    <dgm:cxn modelId="{B88AF14C-28E3-44B6-AEA6-52BBA97008D8}" type="presOf" srcId="{10EA7DB0-9AD9-41CF-921A-22C5D9704CDF}" destId="{F17155A1-DD73-41B0-8C38-4602D8BD470F}" srcOrd="0" destOrd="0" presId="urn:microsoft.com/office/officeart/2005/8/layout/cycle1"/>
    <dgm:cxn modelId="{661D5A18-7715-476D-9168-E4892845550E}" type="presOf" srcId="{EC480CE0-163A-45D2-866D-7F282CF4F852}" destId="{8B81A748-2325-448E-9E1B-29F9D3D4E508}" srcOrd="0" destOrd="0" presId="urn:microsoft.com/office/officeart/2005/8/layout/cycle1"/>
    <dgm:cxn modelId="{92218F49-621F-4494-8973-407D8DE63FA2}" srcId="{ABB18BEC-9542-4E59-B452-C06181311C53}" destId="{8AA237AB-87A3-4D74-A259-EF9247E26211}" srcOrd="2" destOrd="0" parTransId="{FF4954AA-B060-4F71-BB27-C69E9B92A64D}" sibTransId="{BACF0947-B975-45C3-91D0-F10237E4EB63}"/>
    <dgm:cxn modelId="{811BFC6D-CBD5-4E33-91B6-EBE61DCC5EA7}" type="presOf" srcId="{BACF0947-B975-45C3-91D0-F10237E4EB63}" destId="{E1AF3ABA-4A43-49A4-B162-F6CEE340F6B1}" srcOrd="0" destOrd="0" presId="urn:microsoft.com/office/officeart/2005/8/layout/cycle1"/>
    <dgm:cxn modelId="{C5E68152-85FF-4664-87C0-FD181FFC2CE0}" type="presOf" srcId="{D75C9F1B-259D-4D19-B705-7B52F4C52016}" destId="{5281DEF4-1E63-4EA1-B4F3-5564370CA80A}" srcOrd="0" destOrd="0" presId="urn:microsoft.com/office/officeart/2005/8/layout/cycle1"/>
    <dgm:cxn modelId="{2349A4EB-7CFF-4E17-9C14-E15FD5582F93}" srcId="{ABB18BEC-9542-4E59-B452-C06181311C53}" destId="{9DD882EA-F633-4CC1-B6FA-2CB1B4E3EFA3}" srcOrd="3" destOrd="0" parTransId="{157A2967-E09A-4F0C-B6F3-1C32FD9EB476}" sibTransId="{3C3A6484-3DD2-4553-8062-200B7A9D60E1}"/>
    <dgm:cxn modelId="{3BB1F8D8-07DB-4449-A52C-AFA6DB8C90F1}" type="presOf" srcId="{3AA0941E-C259-4BED-83BF-FC932B81F7E2}" destId="{A7B928AA-E99C-4C3C-A87E-AA617E640908}" srcOrd="0" destOrd="0" presId="urn:microsoft.com/office/officeart/2005/8/layout/cycle1"/>
    <dgm:cxn modelId="{7264CE4E-3E58-4427-96EF-D0173383DD6B}" type="presOf" srcId="{8AA237AB-87A3-4D74-A259-EF9247E26211}" destId="{A8B160F7-36DB-4E08-B3A8-64CFDB68996C}" srcOrd="0" destOrd="0" presId="urn:microsoft.com/office/officeart/2005/8/layout/cycle1"/>
    <dgm:cxn modelId="{DEBDB243-169B-4B53-9D2F-A2D12F89A483}" type="presOf" srcId="{5FFFDEE1-A987-41F8-A483-0B30C07171B7}" destId="{9733D0CC-F569-4E2D-9558-294DF5D1FEFC}" srcOrd="0" destOrd="0" presId="urn:microsoft.com/office/officeart/2005/8/layout/cycle1"/>
    <dgm:cxn modelId="{C3362389-DB9B-4E28-8957-70E39053F080}" srcId="{ABB18BEC-9542-4E59-B452-C06181311C53}" destId="{3AA0941E-C259-4BED-83BF-FC932B81F7E2}" srcOrd="0" destOrd="0" parTransId="{8625D64D-9F36-402C-8F1D-A8B8D7857F60}" sibTransId="{5FFFDEE1-A987-41F8-A483-0B30C07171B7}"/>
    <dgm:cxn modelId="{5DB22BC3-909F-416E-B921-34EE81BDC95A}" srcId="{ABB18BEC-9542-4E59-B452-C06181311C53}" destId="{5A150AD1-4EE3-4129-A1B6-0BC8B6E2D871}" srcOrd="4" destOrd="0" parTransId="{9C96334E-7B39-48B3-B3FD-AC3A0EBDA601}" sibTransId="{EC480CE0-163A-45D2-866D-7F282CF4F852}"/>
    <dgm:cxn modelId="{B5B760B1-A8FD-4A48-BB12-E49BB0AC5645}" type="presOf" srcId="{5A150AD1-4EE3-4129-A1B6-0BC8B6E2D871}" destId="{F5BBDF87-1F9B-43E4-99CE-D52CDA6DA43D}" srcOrd="0" destOrd="0" presId="urn:microsoft.com/office/officeart/2005/8/layout/cycle1"/>
    <dgm:cxn modelId="{E5E67B12-941B-4676-940A-DE18E4E2846D}" type="presOf" srcId="{ABB18BEC-9542-4E59-B452-C06181311C53}" destId="{BB1DA0C4-434A-4CB1-A785-6E659F0232E6}" srcOrd="0" destOrd="0" presId="urn:microsoft.com/office/officeart/2005/8/layout/cycle1"/>
    <dgm:cxn modelId="{2401AD80-3268-4665-A41A-B27BD03CA042}" srcId="{ABB18BEC-9542-4E59-B452-C06181311C53}" destId="{10EA7DB0-9AD9-41CF-921A-22C5D9704CDF}" srcOrd="1" destOrd="0" parTransId="{0BE93424-693B-4607-8469-CA86D686A529}" sibTransId="{D75C9F1B-259D-4D19-B705-7B52F4C52016}"/>
    <dgm:cxn modelId="{2C5F0BB1-6FA1-4F13-B9DF-C240C17E7A07}" type="presOf" srcId="{3C3A6484-3DD2-4553-8062-200B7A9D60E1}" destId="{ACFBBA1C-0A36-4578-91AF-3421154C7D2A}" srcOrd="0" destOrd="0" presId="urn:microsoft.com/office/officeart/2005/8/layout/cycle1"/>
    <dgm:cxn modelId="{C3383CBF-B061-453B-B265-FCAD30EEC962}" type="presOf" srcId="{9DD882EA-F633-4CC1-B6FA-2CB1B4E3EFA3}" destId="{36CD89F6-91E5-48CC-86AC-9CC3AECCFD4D}" srcOrd="0" destOrd="0" presId="urn:microsoft.com/office/officeart/2005/8/layout/cycle1"/>
    <dgm:cxn modelId="{CA05CA43-01BF-4F35-9AA9-B43B1A9839CD}" type="presParOf" srcId="{BB1DA0C4-434A-4CB1-A785-6E659F0232E6}" destId="{0FBE3E9F-79F7-4B76-9315-9C5C4EE3DB81}" srcOrd="0" destOrd="0" presId="urn:microsoft.com/office/officeart/2005/8/layout/cycle1"/>
    <dgm:cxn modelId="{B764C900-F231-416A-95B3-1681C7BC18DB}" type="presParOf" srcId="{BB1DA0C4-434A-4CB1-A785-6E659F0232E6}" destId="{A7B928AA-E99C-4C3C-A87E-AA617E640908}" srcOrd="1" destOrd="0" presId="urn:microsoft.com/office/officeart/2005/8/layout/cycle1"/>
    <dgm:cxn modelId="{3E7CD339-9288-4B98-9DAB-3BA21DFA6C7D}" type="presParOf" srcId="{BB1DA0C4-434A-4CB1-A785-6E659F0232E6}" destId="{9733D0CC-F569-4E2D-9558-294DF5D1FEFC}" srcOrd="2" destOrd="0" presId="urn:microsoft.com/office/officeart/2005/8/layout/cycle1"/>
    <dgm:cxn modelId="{13E1E3A5-5C81-46B3-A3DF-B7C03204C1C0}" type="presParOf" srcId="{BB1DA0C4-434A-4CB1-A785-6E659F0232E6}" destId="{D0E45F19-1C24-48DA-9E7C-5F9D3F1586FB}" srcOrd="3" destOrd="0" presId="urn:microsoft.com/office/officeart/2005/8/layout/cycle1"/>
    <dgm:cxn modelId="{CA905860-6F22-4327-9CCC-BEE3E4A5D1EE}" type="presParOf" srcId="{BB1DA0C4-434A-4CB1-A785-6E659F0232E6}" destId="{F17155A1-DD73-41B0-8C38-4602D8BD470F}" srcOrd="4" destOrd="0" presId="urn:microsoft.com/office/officeart/2005/8/layout/cycle1"/>
    <dgm:cxn modelId="{AF7BECED-9D96-4E44-A4A0-8FC746EC5EDB}" type="presParOf" srcId="{BB1DA0C4-434A-4CB1-A785-6E659F0232E6}" destId="{5281DEF4-1E63-4EA1-B4F3-5564370CA80A}" srcOrd="5" destOrd="0" presId="urn:microsoft.com/office/officeart/2005/8/layout/cycle1"/>
    <dgm:cxn modelId="{9DB4200D-11B1-4843-B0D9-4CBDE8361AC8}" type="presParOf" srcId="{BB1DA0C4-434A-4CB1-A785-6E659F0232E6}" destId="{69B4ADE2-64C9-4B79-91AB-5F7BEFA737EB}" srcOrd="6" destOrd="0" presId="urn:microsoft.com/office/officeart/2005/8/layout/cycle1"/>
    <dgm:cxn modelId="{EF6D776E-44FA-4325-BB5E-AEFCFA61FC65}" type="presParOf" srcId="{BB1DA0C4-434A-4CB1-A785-6E659F0232E6}" destId="{A8B160F7-36DB-4E08-B3A8-64CFDB68996C}" srcOrd="7" destOrd="0" presId="urn:microsoft.com/office/officeart/2005/8/layout/cycle1"/>
    <dgm:cxn modelId="{62974DDF-66BA-4D9E-9582-0EBBF5D9C1FA}" type="presParOf" srcId="{BB1DA0C4-434A-4CB1-A785-6E659F0232E6}" destId="{E1AF3ABA-4A43-49A4-B162-F6CEE340F6B1}" srcOrd="8" destOrd="0" presId="urn:microsoft.com/office/officeart/2005/8/layout/cycle1"/>
    <dgm:cxn modelId="{FD2A028B-4464-4EEE-9AE5-3F43FF8ED08F}" type="presParOf" srcId="{BB1DA0C4-434A-4CB1-A785-6E659F0232E6}" destId="{A2C53DD9-2081-4345-838E-A074ED425F47}" srcOrd="9" destOrd="0" presId="urn:microsoft.com/office/officeart/2005/8/layout/cycle1"/>
    <dgm:cxn modelId="{60000F97-92A0-4BF5-8677-9433D56DF71A}" type="presParOf" srcId="{BB1DA0C4-434A-4CB1-A785-6E659F0232E6}" destId="{36CD89F6-91E5-48CC-86AC-9CC3AECCFD4D}" srcOrd="10" destOrd="0" presId="urn:microsoft.com/office/officeart/2005/8/layout/cycle1"/>
    <dgm:cxn modelId="{879740D5-913D-4C48-A341-542632517938}" type="presParOf" srcId="{BB1DA0C4-434A-4CB1-A785-6E659F0232E6}" destId="{ACFBBA1C-0A36-4578-91AF-3421154C7D2A}" srcOrd="11" destOrd="0" presId="urn:microsoft.com/office/officeart/2005/8/layout/cycle1"/>
    <dgm:cxn modelId="{F7CB7F46-DE77-45B3-921E-5138F049E263}" type="presParOf" srcId="{BB1DA0C4-434A-4CB1-A785-6E659F0232E6}" destId="{1C05BB24-FCF5-45C4-843F-C51CE0234219}" srcOrd="12" destOrd="0" presId="urn:microsoft.com/office/officeart/2005/8/layout/cycle1"/>
    <dgm:cxn modelId="{431761A1-247E-4B33-A453-8209987D63D2}" type="presParOf" srcId="{BB1DA0C4-434A-4CB1-A785-6E659F0232E6}" destId="{F5BBDF87-1F9B-43E4-99CE-D52CDA6DA43D}" srcOrd="13" destOrd="0" presId="urn:microsoft.com/office/officeart/2005/8/layout/cycle1"/>
    <dgm:cxn modelId="{DAB41EDF-0493-4600-B794-B4EBBF718092}" type="presParOf" srcId="{BB1DA0C4-434A-4CB1-A785-6E659F0232E6}" destId="{8B81A748-2325-448E-9E1B-29F9D3D4E508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4D47FFC-DB76-4B48-AD79-A3F5151D55B5}">
      <dsp:nvSpPr>
        <dsp:cNvPr id="0" name=""/>
        <dsp:cNvSpPr/>
      </dsp:nvSpPr>
      <dsp:spPr>
        <a:xfrm>
          <a:off x="4700079" y="34393"/>
          <a:ext cx="1221581" cy="12215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Strategic Planning</a:t>
          </a:r>
          <a:endParaRPr lang="en-US" sz="2100" kern="1200" dirty="0"/>
        </a:p>
      </dsp:txBody>
      <dsp:txXfrm>
        <a:off x="4700079" y="34393"/>
        <a:ext cx="1221581" cy="1221581"/>
      </dsp:txXfrm>
    </dsp:sp>
    <dsp:sp modelId="{4EBD991E-47F0-4C2C-85E9-77152397799D}">
      <dsp:nvSpPr>
        <dsp:cNvPr id="0" name=""/>
        <dsp:cNvSpPr/>
      </dsp:nvSpPr>
      <dsp:spPr>
        <a:xfrm>
          <a:off x="1821865" y="-1501"/>
          <a:ext cx="4585869" cy="4585869"/>
        </a:xfrm>
        <a:prstGeom prst="circularArrow">
          <a:avLst>
            <a:gd name="adj1" fmla="val 5194"/>
            <a:gd name="adj2" fmla="val 335493"/>
            <a:gd name="adj3" fmla="val 21294951"/>
            <a:gd name="adj4" fmla="val 19764741"/>
            <a:gd name="adj5" fmla="val 606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B843D2-1616-4B85-9C30-360D4AD4E8F1}">
      <dsp:nvSpPr>
        <dsp:cNvPr id="0" name=""/>
        <dsp:cNvSpPr/>
      </dsp:nvSpPr>
      <dsp:spPr>
        <a:xfrm>
          <a:off x="5439291" y="2309453"/>
          <a:ext cx="1221581" cy="12215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IRO </a:t>
          </a:r>
          <a:r>
            <a:rPr lang="en-US" sz="2100" kern="1200" dirty="0" err="1" smtClean="0"/>
            <a:t>Workplan</a:t>
          </a:r>
          <a:r>
            <a:rPr lang="en-US" sz="2100" kern="1200" dirty="0" smtClean="0"/>
            <a:t> </a:t>
          </a:r>
          <a:endParaRPr lang="en-US" sz="2100" kern="1200" dirty="0"/>
        </a:p>
      </dsp:txBody>
      <dsp:txXfrm>
        <a:off x="5439291" y="2309453"/>
        <a:ext cx="1221581" cy="1221581"/>
      </dsp:txXfrm>
    </dsp:sp>
    <dsp:sp modelId="{F3873146-636B-435D-BC6C-D5BB2E515434}">
      <dsp:nvSpPr>
        <dsp:cNvPr id="0" name=""/>
        <dsp:cNvSpPr/>
      </dsp:nvSpPr>
      <dsp:spPr>
        <a:xfrm>
          <a:off x="1821865" y="-1501"/>
          <a:ext cx="4585869" cy="4585869"/>
        </a:xfrm>
        <a:prstGeom prst="circularArrow">
          <a:avLst>
            <a:gd name="adj1" fmla="val 5194"/>
            <a:gd name="adj2" fmla="val 335493"/>
            <a:gd name="adj3" fmla="val 4016470"/>
            <a:gd name="adj4" fmla="val 2251806"/>
            <a:gd name="adj5" fmla="val 606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31EF27-6545-4C4D-BB18-C5D2D43F9510}">
      <dsp:nvSpPr>
        <dsp:cNvPr id="0" name=""/>
        <dsp:cNvSpPr/>
      </dsp:nvSpPr>
      <dsp:spPr>
        <a:xfrm>
          <a:off x="3504009" y="3715518"/>
          <a:ext cx="1221581" cy="12215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Faculty Activities</a:t>
          </a:r>
          <a:endParaRPr lang="en-US" sz="2100" kern="1200" dirty="0"/>
        </a:p>
      </dsp:txBody>
      <dsp:txXfrm>
        <a:off x="3504009" y="3715518"/>
        <a:ext cx="1221581" cy="1221581"/>
      </dsp:txXfrm>
    </dsp:sp>
    <dsp:sp modelId="{2FA23DAD-3B24-43AF-8E14-02D258BB0A3A}">
      <dsp:nvSpPr>
        <dsp:cNvPr id="0" name=""/>
        <dsp:cNvSpPr/>
      </dsp:nvSpPr>
      <dsp:spPr>
        <a:xfrm>
          <a:off x="1821865" y="-1501"/>
          <a:ext cx="4585869" cy="4585869"/>
        </a:xfrm>
        <a:prstGeom prst="circularArrow">
          <a:avLst>
            <a:gd name="adj1" fmla="val 5194"/>
            <a:gd name="adj2" fmla="val 335493"/>
            <a:gd name="adj3" fmla="val 8212701"/>
            <a:gd name="adj4" fmla="val 6448037"/>
            <a:gd name="adj5" fmla="val 606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195ACC-94E9-4859-80F4-92C7E8095A65}">
      <dsp:nvSpPr>
        <dsp:cNvPr id="0" name=""/>
        <dsp:cNvSpPr/>
      </dsp:nvSpPr>
      <dsp:spPr>
        <a:xfrm>
          <a:off x="1568727" y="2309453"/>
          <a:ext cx="1221581" cy="12215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Outcomes Evaluation</a:t>
          </a:r>
          <a:endParaRPr lang="en-US" sz="2100" kern="1200" dirty="0"/>
        </a:p>
      </dsp:txBody>
      <dsp:txXfrm>
        <a:off x="1568727" y="2309453"/>
        <a:ext cx="1221581" cy="1221581"/>
      </dsp:txXfrm>
    </dsp:sp>
    <dsp:sp modelId="{9F976F1C-810A-4CCC-B574-5A0489CA1D43}">
      <dsp:nvSpPr>
        <dsp:cNvPr id="0" name=""/>
        <dsp:cNvSpPr/>
      </dsp:nvSpPr>
      <dsp:spPr>
        <a:xfrm>
          <a:off x="1821865" y="-1501"/>
          <a:ext cx="4585869" cy="4585869"/>
        </a:xfrm>
        <a:prstGeom prst="circularArrow">
          <a:avLst>
            <a:gd name="adj1" fmla="val 5194"/>
            <a:gd name="adj2" fmla="val 335493"/>
            <a:gd name="adj3" fmla="val 12299766"/>
            <a:gd name="adj4" fmla="val 10769555"/>
            <a:gd name="adj5" fmla="val 606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098E91-9B68-4C83-8AD9-C320539CA330}">
      <dsp:nvSpPr>
        <dsp:cNvPr id="0" name=""/>
        <dsp:cNvSpPr/>
      </dsp:nvSpPr>
      <dsp:spPr>
        <a:xfrm>
          <a:off x="2307939" y="34393"/>
          <a:ext cx="1221581" cy="12215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Defining Vision</a:t>
          </a:r>
          <a:endParaRPr lang="en-US" sz="2100" kern="1200" dirty="0"/>
        </a:p>
      </dsp:txBody>
      <dsp:txXfrm>
        <a:off x="2307939" y="34393"/>
        <a:ext cx="1221581" cy="1221581"/>
      </dsp:txXfrm>
    </dsp:sp>
    <dsp:sp modelId="{10012070-D3AB-4799-8B2C-BFDA6C7CB73B}">
      <dsp:nvSpPr>
        <dsp:cNvPr id="0" name=""/>
        <dsp:cNvSpPr/>
      </dsp:nvSpPr>
      <dsp:spPr>
        <a:xfrm>
          <a:off x="1821865" y="-1501"/>
          <a:ext cx="4585869" cy="4585869"/>
        </a:xfrm>
        <a:prstGeom prst="circularArrow">
          <a:avLst>
            <a:gd name="adj1" fmla="val 5194"/>
            <a:gd name="adj2" fmla="val 335493"/>
            <a:gd name="adj3" fmla="val 16867453"/>
            <a:gd name="adj4" fmla="val 15197054"/>
            <a:gd name="adj5" fmla="val 606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DEBB2ED-5148-465E-8203-141830B40571}">
      <dsp:nvSpPr>
        <dsp:cNvPr id="0" name=""/>
        <dsp:cNvSpPr/>
      </dsp:nvSpPr>
      <dsp:spPr>
        <a:xfrm rot="5400000">
          <a:off x="-278341" y="278936"/>
          <a:ext cx="1855612" cy="1298928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Cycle 1</a:t>
          </a:r>
          <a:endParaRPr lang="en-US" sz="3200" kern="1200" dirty="0"/>
        </a:p>
      </dsp:txBody>
      <dsp:txXfrm rot="5400000">
        <a:off x="-278341" y="278936"/>
        <a:ext cx="1855612" cy="1298928"/>
      </dsp:txXfrm>
    </dsp:sp>
    <dsp:sp modelId="{506656D0-7B25-425B-B372-05A393ECAFBC}">
      <dsp:nvSpPr>
        <dsp:cNvPr id="0" name=""/>
        <dsp:cNvSpPr/>
      </dsp:nvSpPr>
      <dsp:spPr>
        <a:xfrm rot="5400000">
          <a:off x="3970826" y="-2671302"/>
          <a:ext cx="1206148" cy="65499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Internal &amp; external evaluation of internationalization profiles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Comparative analysis 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Performance gaps identification</a:t>
          </a:r>
          <a:endParaRPr lang="en-US" sz="1800" kern="1200" dirty="0"/>
        </a:p>
      </dsp:txBody>
      <dsp:txXfrm rot="5400000">
        <a:off x="3970826" y="-2671302"/>
        <a:ext cx="1206148" cy="6549943"/>
      </dsp:txXfrm>
    </dsp:sp>
    <dsp:sp modelId="{873B8D05-1B22-41AE-AA10-4F6C06967E45}">
      <dsp:nvSpPr>
        <dsp:cNvPr id="0" name=""/>
        <dsp:cNvSpPr/>
      </dsp:nvSpPr>
      <dsp:spPr>
        <a:xfrm rot="5400000">
          <a:off x="-278341" y="1942823"/>
          <a:ext cx="1855612" cy="1298928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Cycle 2</a:t>
          </a:r>
          <a:endParaRPr lang="en-US" sz="3200" kern="1200" dirty="0"/>
        </a:p>
      </dsp:txBody>
      <dsp:txXfrm rot="5400000">
        <a:off x="-278341" y="1942823"/>
        <a:ext cx="1855612" cy="1298928"/>
      </dsp:txXfrm>
    </dsp:sp>
    <dsp:sp modelId="{148F641E-D9F2-4779-BCC0-DE06A94E6DFD}">
      <dsp:nvSpPr>
        <dsp:cNvPr id="0" name=""/>
        <dsp:cNvSpPr/>
      </dsp:nvSpPr>
      <dsp:spPr>
        <a:xfrm rot="5400000">
          <a:off x="3970826" y="-1007415"/>
          <a:ext cx="1206148" cy="65499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In-house conferences: internal dissemination 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Staff trainings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 smtClean="0"/>
            <a:t>Workplan</a:t>
          </a:r>
          <a:r>
            <a:rPr lang="en-US" sz="1800" kern="1200" dirty="0" smtClean="0"/>
            <a:t> design and implementation</a:t>
          </a:r>
          <a:endParaRPr lang="en-US" sz="1800" kern="1200" dirty="0"/>
        </a:p>
      </dsp:txBody>
      <dsp:txXfrm rot="5400000">
        <a:off x="3970826" y="-1007415"/>
        <a:ext cx="1206148" cy="6549943"/>
      </dsp:txXfrm>
    </dsp:sp>
    <dsp:sp modelId="{B1184AD5-BA99-4EA0-ACC8-6C8E0A5E6FF2}">
      <dsp:nvSpPr>
        <dsp:cNvPr id="0" name=""/>
        <dsp:cNvSpPr/>
      </dsp:nvSpPr>
      <dsp:spPr>
        <a:xfrm rot="5400000">
          <a:off x="-278341" y="3606710"/>
          <a:ext cx="1855612" cy="1298928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Cycle 3</a:t>
          </a:r>
          <a:endParaRPr lang="en-US" sz="3200" kern="1200" dirty="0"/>
        </a:p>
      </dsp:txBody>
      <dsp:txXfrm rot="5400000">
        <a:off x="-278341" y="3606710"/>
        <a:ext cx="1855612" cy="1298928"/>
      </dsp:txXfrm>
    </dsp:sp>
    <dsp:sp modelId="{C795EDF0-55B5-41C2-A97E-28FCCA51AE8F}">
      <dsp:nvSpPr>
        <dsp:cNvPr id="0" name=""/>
        <dsp:cNvSpPr/>
      </dsp:nvSpPr>
      <dsp:spPr>
        <a:xfrm rot="5400000">
          <a:off x="3970826" y="656471"/>
          <a:ext cx="1206148" cy="65499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Internal and external evaluation of internationalization dynamics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Constant benchmarking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Final Conference:  external dissemination</a:t>
          </a:r>
          <a:endParaRPr lang="en-US" sz="1800" kern="1200" dirty="0"/>
        </a:p>
      </dsp:txBody>
      <dsp:txXfrm rot="5400000">
        <a:off x="3970826" y="656471"/>
        <a:ext cx="1206148" cy="654994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73C6A6-C591-4AF6-B8A0-4021507C9261}">
      <dsp:nvSpPr>
        <dsp:cNvPr id="0" name=""/>
        <dsp:cNvSpPr/>
      </dsp:nvSpPr>
      <dsp:spPr>
        <a:xfrm>
          <a:off x="2118350" y="200570"/>
          <a:ext cx="3980557" cy="1382395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E074B0-C118-4227-BEF4-933F7E4CE4B6}">
      <dsp:nvSpPr>
        <dsp:cNvPr id="0" name=""/>
        <dsp:cNvSpPr/>
      </dsp:nvSpPr>
      <dsp:spPr>
        <a:xfrm>
          <a:off x="3729087" y="3585587"/>
          <a:ext cx="771425" cy="493712"/>
        </a:xfrm>
        <a:prstGeom prst="down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CBA225-0F85-4AC5-9CA9-060C3E649FB8}">
      <dsp:nvSpPr>
        <dsp:cNvPr id="0" name=""/>
        <dsp:cNvSpPr/>
      </dsp:nvSpPr>
      <dsp:spPr>
        <a:xfrm>
          <a:off x="2263378" y="3980557"/>
          <a:ext cx="3702843" cy="9257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HEI International Profile</a:t>
          </a:r>
          <a:endParaRPr lang="en-US" sz="2600" kern="1200" dirty="0"/>
        </a:p>
      </dsp:txBody>
      <dsp:txXfrm>
        <a:off x="2263378" y="3980557"/>
        <a:ext cx="3702843" cy="925710"/>
      </dsp:txXfrm>
    </dsp:sp>
    <dsp:sp modelId="{5608FFDC-F056-4681-81F8-D8BA1C11C4EE}">
      <dsp:nvSpPr>
        <dsp:cNvPr id="0" name=""/>
        <dsp:cNvSpPr/>
      </dsp:nvSpPr>
      <dsp:spPr>
        <a:xfrm>
          <a:off x="3565544" y="1689731"/>
          <a:ext cx="1388566" cy="138856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>
              <a:solidFill>
                <a:schemeClr val="tx1"/>
              </a:solidFill>
            </a:rPr>
            <a:t>Bilaterals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3565544" y="1689731"/>
        <a:ext cx="1388566" cy="1388566"/>
      </dsp:txXfrm>
    </dsp:sp>
    <dsp:sp modelId="{6117F3A5-2949-466D-B15D-FAD243D1A5C9}">
      <dsp:nvSpPr>
        <dsp:cNvPr id="0" name=""/>
        <dsp:cNvSpPr/>
      </dsp:nvSpPr>
      <dsp:spPr>
        <a:xfrm>
          <a:off x="2571948" y="647997"/>
          <a:ext cx="1388566" cy="138856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Projects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571948" y="647997"/>
        <a:ext cx="1388566" cy="1388566"/>
      </dsp:txXfrm>
    </dsp:sp>
    <dsp:sp modelId="{3504CD3F-B285-40C2-B64E-DB0BECCE42CD}">
      <dsp:nvSpPr>
        <dsp:cNvPr id="0" name=""/>
        <dsp:cNvSpPr/>
      </dsp:nvSpPr>
      <dsp:spPr>
        <a:xfrm>
          <a:off x="3991371" y="312273"/>
          <a:ext cx="1388566" cy="138856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Mobility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3991371" y="312273"/>
        <a:ext cx="1388566" cy="1388566"/>
      </dsp:txXfrm>
    </dsp:sp>
    <dsp:sp modelId="{BB66FED2-088F-471E-8274-E9F71C67B4AC}">
      <dsp:nvSpPr>
        <dsp:cNvPr id="0" name=""/>
        <dsp:cNvSpPr/>
      </dsp:nvSpPr>
      <dsp:spPr>
        <a:xfrm>
          <a:off x="1954807" y="30857"/>
          <a:ext cx="4319984" cy="3455987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216BCAE0-6EC0-4514-AF63-BF4A335C5635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DCBB7A6-6E39-45CA-BC90-F877F4EE93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CAE0-6EC0-4514-AF63-BF4A335C5635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B7A6-6E39-45CA-BC90-F877F4EE9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CAE0-6EC0-4514-AF63-BF4A335C5635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B7A6-6E39-45CA-BC90-F877F4EE93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CAE0-6EC0-4514-AF63-BF4A335C5635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B7A6-6E39-45CA-BC90-F877F4EE93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16BCAE0-6EC0-4514-AF63-BF4A335C5635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DDCBB7A6-6E39-45CA-BC90-F877F4EE93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CAE0-6EC0-4514-AF63-BF4A335C5635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B7A6-6E39-45CA-BC90-F877F4EE93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CAE0-6EC0-4514-AF63-BF4A335C5635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B7A6-6E39-45CA-BC90-F877F4EE93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CAE0-6EC0-4514-AF63-BF4A335C5635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B7A6-6E39-45CA-BC90-F877F4EE93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CAE0-6EC0-4514-AF63-BF4A335C5635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B7A6-6E39-45CA-BC90-F877F4EE93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CAE0-6EC0-4514-AF63-BF4A335C5635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B7A6-6E39-45CA-BC90-F877F4EE93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CAE0-6EC0-4514-AF63-BF4A335C5635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B7A6-6E39-45CA-BC90-F877F4EE93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16BCAE0-6EC0-4514-AF63-BF4A335C5635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DCBB7A6-6E39-45CA-BC90-F877F4EE93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12" Type="http://schemas.microsoft.com/office/2007/relationships/diagramDrawing" Target="../diagrams/drawing7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11" Type="http://schemas.openxmlformats.org/officeDocument/2006/relationships/diagramColors" Target="../diagrams/colors7.xml"/><Relationship Id="rId5" Type="http://schemas.openxmlformats.org/officeDocument/2006/relationships/diagramQuickStyle" Target="../diagrams/quickStyle6.xml"/><Relationship Id="rId10" Type="http://schemas.openxmlformats.org/officeDocument/2006/relationships/diagramQuickStyle" Target="../diagrams/quickStyle7.xml"/><Relationship Id="rId4" Type="http://schemas.openxmlformats.org/officeDocument/2006/relationships/diagramLayout" Target="../diagrams/layout6.xml"/><Relationship Id="rId9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Quality Assurance Tools in the Management of Internationalization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GB" b="1" dirty="0" smtClean="0"/>
              <a:t>TEMPUS IV Project 144882-Tempus-2008-DE-JPGR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02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476672"/>
            <a:ext cx="1433066" cy="1533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Box 16"/>
          <p:cNvSpPr txBox="1"/>
          <p:nvPr/>
        </p:nvSpPr>
        <p:spPr>
          <a:xfrm>
            <a:off x="3851920" y="587727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Olena</a:t>
            </a:r>
            <a:r>
              <a:rPr lang="en-US" dirty="0" smtClean="0"/>
              <a:t> </a:t>
            </a:r>
            <a:r>
              <a:rPr lang="en-US" dirty="0" err="1" smtClean="0"/>
              <a:t>Tupakhina</a:t>
            </a:r>
            <a:r>
              <a:rPr lang="en-US" dirty="0" smtClean="0"/>
              <a:t>, </a:t>
            </a:r>
          </a:p>
          <a:p>
            <a:pPr algn="r"/>
            <a:r>
              <a:rPr lang="en-US" dirty="0" err="1" smtClean="0"/>
              <a:t>Zaporizhzhya</a:t>
            </a:r>
            <a:r>
              <a:rPr lang="en-US" dirty="0" smtClean="0"/>
              <a:t> National University, Ukraine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QATMI project’s 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Vision: </a:t>
            </a:r>
            <a:r>
              <a:rPr lang="en-US" dirty="0" smtClean="0"/>
              <a:t>strong and functional network of Post-Soviet HEIs integrated into world educational space</a:t>
            </a: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Mission: </a:t>
            </a:r>
            <a:r>
              <a:rPr lang="en-US" dirty="0" smtClean="0"/>
              <a:t>to enhance the capacity of universities to internationalize </a:t>
            </a: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Goals: </a:t>
            </a:r>
            <a:r>
              <a:rPr lang="en-US" dirty="0" smtClean="0"/>
              <a:t>to install a </a:t>
            </a:r>
            <a:r>
              <a:rPr lang="en-US" b="1" dirty="0" smtClean="0"/>
              <a:t>professionalized</a:t>
            </a:r>
            <a:r>
              <a:rPr lang="en-US" dirty="0" smtClean="0"/>
              <a:t> and </a:t>
            </a:r>
            <a:r>
              <a:rPr lang="en-US" b="1" dirty="0" smtClean="0"/>
              <a:t>institutionalized</a:t>
            </a:r>
            <a:r>
              <a:rPr lang="en-US" dirty="0" smtClean="0"/>
              <a:t> process of internationalization amongst universities</a:t>
            </a: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Objectives: </a:t>
            </a:r>
            <a:r>
              <a:rPr lang="en-US" dirty="0" smtClean="0"/>
              <a:t>to introduce effective managerial means and tools into university internationalization practice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Geography: </a:t>
            </a:r>
            <a:r>
              <a:rPr lang="en-US" dirty="0" smtClean="0"/>
              <a:t>Armenia,  Azerbaijan, Belarus, Germany, Poland, Russian Federation, Spain, Ukraine</a:t>
            </a:r>
            <a:endParaRPr lang="en-U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stonetohome.com/media/gbu0/prodsm/Welsh%20Green%20Rocke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67128" y="4581128"/>
            <a:ext cx="2276872" cy="2276872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Internationalization Wheel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5"/>
          <p:cNvSpPr/>
          <p:nvPr/>
        </p:nvSpPr>
        <p:spPr>
          <a:xfrm>
            <a:off x="6732240" y="4509120"/>
            <a:ext cx="241176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REALITY</a:t>
            </a:r>
            <a:endParaRPr lang="en-US" sz="3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Stumbling Blocks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5242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Factors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influencing internationalization processes in Post-Soviet HEIs 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Consequences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Heavily centralized, nationally oriented educational system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Bureaucratized management</a:t>
                      </a:r>
                      <a:endParaRPr lang="en-US" sz="2000" baseline="0" dirty="0" smtClean="0"/>
                    </a:p>
                    <a:p>
                      <a:r>
                        <a:rPr lang="en-US" sz="2000" baseline="0" dirty="0" smtClean="0"/>
                        <a:t>Rudimental strategic planning</a:t>
                      </a:r>
                    </a:p>
                    <a:p>
                      <a:r>
                        <a:rPr lang="en-US" sz="2000" baseline="0" dirty="0" smtClean="0"/>
                        <a:t>Non-flexible and internally oriented curricula </a:t>
                      </a:r>
                    </a:p>
                    <a:p>
                      <a:r>
                        <a:rPr lang="en-US" sz="2000" baseline="0" dirty="0" smtClean="0"/>
                        <a:t>Lack of financial autonomy </a:t>
                      </a:r>
                    </a:p>
                    <a:p>
                      <a:r>
                        <a:rPr lang="en-US" sz="2000" baseline="0" dirty="0" smtClean="0"/>
                        <a:t>Formal borrowing of tools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Long-lasting isolation of Soviet education, science and research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Language barrier</a:t>
                      </a:r>
                    </a:p>
                    <a:p>
                      <a:r>
                        <a:rPr lang="en-US" sz="2000" dirty="0" smtClean="0"/>
                        <a:t>Weak</a:t>
                      </a:r>
                      <a:r>
                        <a:rPr lang="en-US" sz="2000" baseline="0" dirty="0" smtClean="0"/>
                        <a:t> networking</a:t>
                      </a:r>
                    </a:p>
                    <a:p>
                      <a:r>
                        <a:rPr lang="en-US" sz="2000" baseline="0" dirty="0" smtClean="0"/>
                        <a:t>Non-transparent QA standards</a:t>
                      </a:r>
                    </a:p>
                    <a:p>
                      <a:r>
                        <a:rPr lang="en-US" sz="2000" baseline="0" dirty="0" smtClean="0"/>
                        <a:t>Motivation problems</a:t>
                      </a:r>
                    </a:p>
                    <a:p>
                      <a:r>
                        <a:rPr lang="en-US" sz="2000" baseline="0" dirty="0" smtClean="0"/>
                        <a:t>Lack of qualified managers for internationalization processes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Internationalization for … internationalization?</a:t>
                      </a:r>
                      <a:endParaRPr lang="en-US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QATMI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683568" y="1268760"/>
          <a:ext cx="7848872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Key Measurable Indicators of Internationalization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Fixing Internationalization Wheel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51520" y="1219200"/>
          <a:ext cx="8712968" cy="530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3419872" y="5301208"/>
            <a:ext cx="5576299" cy="1228669"/>
            <a:chOff x="3136668" y="1368150"/>
            <a:chExt cx="5576299" cy="1228669"/>
          </a:xfrm>
        </p:grpSpPr>
        <p:sp>
          <p:nvSpPr>
            <p:cNvPr id="6" name="Round Same Side Corner Rectangle 5"/>
            <p:cNvSpPr/>
            <p:nvPr/>
          </p:nvSpPr>
          <p:spPr>
            <a:xfrm rot="5400000">
              <a:off x="5310483" y="-805665"/>
              <a:ext cx="1228669" cy="5576299"/>
            </a:xfrm>
            <a:prstGeom prst="round2SameRect">
              <a:avLst/>
            </a:prstGeom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Round Same Side Corner Rectangle 4"/>
            <p:cNvSpPr/>
            <p:nvPr/>
          </p:nvSpPr>
          <p:spPr>
            <a:xfrm>
              <a:off x="3136669" y="1428128"/>
              <a:ext cx="5516320" cy="11087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22860" rIns="45720" bIns="22860" numCol="1" spcCol="1270" anchor="ctr" anchorCtr="0">
              <a:noAutofit/>
            </a:bodyPr>
            <a:lstStyle/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dirty="0" smtClean="0"/>
                <a:t>Constant benchmarking process established between all PCIs;</a:t>
              </a: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dirty="0" smtClean="0"/>
                <a:t>Regular internal evaluation procedures set up in all PCIs;</a:t>
              </a:r>
            </a:p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1600" kern="1200" dirty="0" smtClean="0"/>
                <a:t>Regular external evaluation procedures set up in 2 PCIs;</a:t>
              </a:r>
              <a:endParaRPr lang="en-US" sz="1600" kern="1200" dirty="0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QATMI Sustainability and Perspectives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2512"/>
                <a:gridCol w="6707088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Quality Assurance principles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 to be implemented by  universities in the Post-Soviet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</a:rPr>
                        <a:t>  area  </a:t>
                      </a:r>
                    </a:p>
                    <a:p>
                      <a:pPr algn="ctr"/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</a:rPr>
                        <a:t>in order to intensify  internationalization process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Openness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providing all possible stakeholders an opportunity to be involved in the activities, as well as in the process of improving quality;  utilizing internal and external review processes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Balance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balancing interests of all possible stakeholders, top and bottom initiatives, avoiding oppressive management techniques;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Transparency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providing access to essential information,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maintaining clearly stated and publicly available policies on academic matters related to education abroad, including the process of awarding academic credits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467544" y="3429000"/>
          <a:ext cx="820891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stonetohome.com/media/gbu0/prodsm/Welsh%20Green%20Rocke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0" y="5805264"/>
            <a:ext cx="1080120" cy="105273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2000" dirty="0" smtClean="0"/>
              <a:t>QATMI team would like to express gratitude to those who contributed to project’s life and improvement:</a:t>
            </a:r>
          </a:p>
          <a:p>
            <a:r>
              <a:rPr lang="en-US" sz="2000" dirty="0" smtClean="0"/>
              <a:t>EACEA for granting financial support and making the project possible;</a:t>
            </a:r>
          </a:p>
          <a:p>
            <a:r>
              <a:rPr lang="en-US" sz="2000" dirty="0" smtClean="0"/>
              <a:t>National TEMPUS Offices and other external evaluators for their recommendations and expertise; </a:t>
            </a:r>
          </a:p>
          <a:p>
            <a:r>
              <a:rPr lang="en-US" sz="2000" dirty="0" smtClean="0"/>
              <a:t>Local Ministries of Education and Science and other national authorities for supporting TEMPUS programs in partner countries;</a:t>
            </a:r>
          </a:p>
          <a:p>
            <a:r>
              <a:rPr lang="en-US" sz="2000" dirty="0" smtClean="0"/>
              <a:t>Project coordinator Mrs. Birgit </a:t>
            </a:r>
            <a:r>
              <a:rPr lang="en-US" sz="2000" dirty="0" err="1" smtClean="0"/>
              <a:t>Bruns</a:t>
            </a:r>
            <a:r>
              <a:rPr lang="en-US" sz="2000" dirty="0" smtClean="0"/>
              <a:t> for holding our boat </a:t>
            </a:r>
            <a:r>
              <a:rPr lang="en-US" sz="2000" dirty="0" err="1" smtClean="0"/>
              <a:t>aswim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itchFamily="2" charset="2"/>
              </a:rPr>
              <a:t></a:t>
            </a:r>
            <a:endParaRPr lang="en-US" sz="20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395536" y="4365104"/>
          <a:ext cx="849694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1187624" y="4869160"/>
          <a:ext cx="1584176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2947</TotalTime>
  <Words>611</Words>
  <Application>Microsoft Office PowerPoint</Application>
  <PresentationFormat>On-screen Show (4:3)</PresentationFormat>
  <Paragraphs>124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Origin</vt:lpstr>
      <vt:lpstr>Quality Assurance Tools in the Management of Internationalization</vt:lpstr>
      <vt:lpstr>QATMI project’s ID</vt:lpstr>
      <vt:lpstr>Internationalization Wheel</vt:lpstr>
      <vt:lpstr>Stumbling Blocks</vt:lpstr>
      <vt:lpstr>QATMI Solutions</vt:lpstr>
      <vt:lpstr>Key Measurable Indicators of Internationalization</vt:lpstr>
      <vt:lpstr>Fixing Internationalization Wheel</vt:lpstr>
      <vt:lpstr>QATMI Sustainability and Perspectives</vt:lpstr>
      <vt:lpstr>Acknowledgements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the_mockturtle</dc:creator>
  <cp:lastModifiedBy>the_mockturtle</cp:lastModifiedBy>
  <cp:revision>84</cp:revision>
  <dcterms:created xsi:type="dcterms:W3CDTF">2011-10-10T11:00:55Z</dcterms:created>
  <dcterms:modified xsi:type="dcterms:W3CDTF">2011-10-21T04:56:22Z</dcterms:modified>
</cp:coreProperties>
</file>